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7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931CD-B52E-4785-BBF1-BF795BFD173E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2C43-F99A-453E-852E-C19923F3541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2C43-F99A-453E-852E-C19923F3541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/>
              <a:pPr/>
              <a:t>05/07/2019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404742" cy="5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744"/>
            <a:ext cx="1800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797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86EEE0-0475-4915-A4AE-84AC34370D3C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64607D-86B6-4568-9023-41CAB91CD1A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627784" y="692696"/>
            <a:ext cx="4248472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800" b="1" dirty="0" err="1" smtClean="0"/>
              <a:t>a.s</a:t>
            </a:r>
            <a:r>
              <a:rPr lang="fr-FR" sz="1800" b="1" dirty="0" smtClean="0"/>
              <a:t>. 2016-20117</a:t>
            </a:r>
            <a:endParaRPr lang="fr-FR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39552" y="1700808"/>
            <a:ext cx="8136904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Programma Erasmus+ 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KA2-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Coopération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matière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d’</a:t>
            </a:r>
            <a:r>
              <a:rPr lang="it-IT" sz="3600" dirty="0" err="1">
                <a:latin typeface="+mj-lt"/>
                <a:ea typeface="+mj-ea"/>
                <a:cs typeface="+mj-cs"/>
              </a:rPr>
              <a:t>é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changes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bonnes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pratiques</a:t>
            </a:r>
            <a:endParaRPr lang="it-IT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Durée</a:t>
            </a:r>
            <a:r>
              <a:rPr lang="it-IT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3 </a:t>
            </a:r>
            <a:r>
              <a:rPr lang="it-IT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</a:t>
            </a:r>
            <a:r>
              <a:rPr lang="it-IT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(2016-2017-2018)</a:t>
            </a:r>
            <a:endParaRPr lang="it-IT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486916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 du projet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Unissons nos cœurs sans frontières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M:\ARCHIVI_recuperati\ANNA_ ARCHIVI_sett_16\_2016-2017\ERASMUS+\LOGO du projet e pag iniziale\Unissons nos coeursB Gill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90" y="188640"/>
            <a:ext cx="776393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16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92080" y="1556792"/>
            <a:ext cx="3394720" cy="244827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Oto </a:t>
            </a:r>
            <a:r>
              <a:rPr lang="it-IT" sz="2400" dirty="0" err="1" smtClean="0"/>
              <a:t>moi</a:t>
            </a:r>
            <a:r>
              <a:rPr lang="it-IT" sz="2400" dirty="0" smtClean="0"/>
              <a:t> </a:t>
            </a:r>
            <a:r>
              <a:rPr lang="it-IT" sz="2400" dirty="0" err="1" smtClean="0"/>
              <a:t>dziadkowie</a:t>
            </a:r>
            <a:r>
              <a:rPr lang="it-IT" sz="2400" dirty="0" smtClean="0"/>
              <a:t>, </a:t>
            </a:r>
            <a:r>
              <a:rPr lang="it-IT" sz="2400" dirty="0" err="1" smtClean="0"/>
              <a:t>Bernatka</a:t>
            </a:r>
            <a:r>
              <a:rPr lang="it-IT" sz="2400" dirty="0" smtClean="0"/>
              <a:t> e </a:t>
            </a:r>
            <a:r>
              <a:rPr lang="it-IT" sz="2400" dirty="0" err="1" smtClean="0"/>
              <a:t>Leszeck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1026" name="Picture 2" descr="C:\Documents and Settings\utente\Desktop\17427_993412530676802_553502502936668648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805395" cy="3604046"/>
          </a:xfrm>
          <a:prstGeom prst="rect">
            <a:avLst/>
          </a:prstGeom>
          <a:noFill/>
        </p:spPr>
      </p:pic>
      <p:pic>
        <p:nvPicPr>
          <p:cNvPr id="8194" name="Picture 2" descr="Risultati immagini per bandiera polacca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229200"/>
            <a:ext cx="112474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G_20160523_205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20136"/>
            <a:ext cx="5688632" cy="4266474"/>
          </a:xfrm>
        </p:spPr>
      </p:pic>
      <p:sp>
        <p:nvSpPr>
          <p:cNvPr id="6" name="CasellaDiTesto 5"/>
          <p:cNvSpPr txBox="1"/>
          <p:nvPr/>
        </p:nvSpPr>
        <p:spPr>
          <a:xfrm>
            <a:off x="6228184" y="908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Oni</a:t>
            </a:r>
            <a:r>
              <a:rPr lang="it-IT" dirty="0" smtClean="0"/>
              <a:t> są Vittorio e Lucia.</a:t>
            </a:r>
            <a:endParaRPr lang="it-IT" dirty="0"/>
          </a:p>
        </p:txBody>
      </p:sp>
      <p:pic>
        <p:nvPicPr>
          <p:cNvPr id="1028" name="Picture 4" descr="Risultati immagini per bandiera italiana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2920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</a:t>
            </a:r>
            <a:r>
              <a:rPr lang="pl-PL" dirty="0" smtClean="0"/>
              <a:t>Od 5 lat uczęszczam do tej szkoły</a:t>
            </a:r>
            <a:r>
              <a:rPr lang="it-IT" dirty="0" smtClean="0"/>
              <a:t> “S. Caterina da </a:t>
            </a:r>
            <a:r>
              <a:rPr lang="it-IT" dirty="0" err="1" smtClean="0"/>
              <a:t>Siena-</a:t>
            </a:r>
            <a:r>
              <a:rPr lang="it-IT" dirty="0" smtClean="0"/>
              <a:t> Amendola” </a:t>
            </a:r>
            <a:r>
              <a:rPr lang="pl-PL" dirty="0" smtClean="0"/>
              <a:t>i nigdy nie miał</a:t>
            </a:r>
            <a:r>
              <a:rPr lang="it-IT" dirty="0" smtClean="0"/>
              <a:t>a</a:t>
            </a:r>
            <a:r>
              <a:rPr lang="pl-PL" dirty="0" smtClean="0"/>
              <a:t>m problemów z integracją, ponieważ, jak ja, jest wielu chłopców i dziewcząt z gdzieś indziej </a:t>
            </a:r>
            <a:r>
              <a:rPr lang="it-IT" dirty="0" smtClean="0"/>
              <a:t>c</a:t>
            </a:r>
            <a:r>
              <a:rPr lang="pl-PL" dirty="0" smtClean="0"/>
              <a:t>zęści świata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pl-PL" dirty="0" smtClean="0"/>
              <a:t>Moje lata szkolne w liceum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C 14\Desktop\IMG_3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072362" cy="400817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331640" y="5085184"/>
            <a:ext cx="693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err="1" smtClean="0"/>
              <a:t>Moja</a:t>
            </a:r>
            <a:r>
              <a:rPr lang="it-IT" dirty="0" smtClean="0"/>
              <a:t> </a:t>
            </a:r>
            <a:r>
              <a:rPr lang="it-IT" dirty="0" err="1" smtClean="0"/>
              <a:t>klasa</a:t>
            </a:r>
            <a:r>
              <a:rPr lang="it-IT" dirty="0" smtClean="0"/>
              <a:t> </a:t>
            </a:r>
            <a:r>
              <a:rPr lang="pl-PL" dirty="0" smtClean="0"/>
              <a:t>podczas otwartego dnia 2017</a:t>
            </a:r>
            <a:r>
              <a:rPr lang="it-IT" dirty="0" smtClean="0"/>
              <a:t> w </a:t>
            </a:r>
            <a:r>
              <a:rPr lang="it-IT" dirty="0" err="1" smtClean="0"/>
              <a:t>szkoły</a:t>
            </a:r>
            <a:r>
              <a:rPr lang="it-IT" dirty="0" smtClean="0"/>
              <a:t> </a:t>
            </a:r>
            <a:r>
              <a:rPr lang="pl-PL" dirty="0" smtClean="0"/>
              <a:t> z naszym francuskim nauczycielem i dyrektorem szkoły.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 14\Desktop\IMG_5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394472" cy="4525962"/>
          </a:xfrm>
          <a:prstGeom prst="rect">
            <a:avLst/>
          </a:prstGeom>
          <a:noFill/>
        </p:spPr>
      </p:pic>
      <p:pic>
        <p:nvPicPr>
          <p:cNvPr id="2051" name="Picture 3" descr="C:\Users\PC 14\Desktop\IMG_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4953034" cy="278608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14282" y="485776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Moja</a:t>
            </a:r>
            <a:r>
              <a:rPr lang="it-IT" dirty="0" smtClean="0"/>
              <a:t> </a:t>
            </a:r>
            <a:r>
              <a:rPr lang="it-IT" dirty="0" err="1" smtClean="0"/>
              <a:t>klasa</a:t>
            </a:r>
            <a:r>
              <a:rPr lang="it-IT" dirty="0" smtClean="0"/>
              <a:t> i ja </a:t>
            </a:r>
            <a:r>
              <a:rPr lang="pl-PL" dirty="0" smtClean="0"/>
              <a:t>podczas wyprawy szkolnej na Capri w 2016.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86182" y="435769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Moja</a:t>
            </a:r>
            <a:r>
              <a:rPr lang="it-IT" dirty="0" smtClean="0"/>
              <a:t> </a:t>
            </a:r>
            <a:r>
              <a:rPr lang="it-IT" dirty="0" err="1" smtClean="0"/>
              <a:t>klasa</a:t>
            </a:r>
            <a:r>
              <a:rPr lang="it-IT" dirty="0" smtClean="0"/>
              <a:t> i ja </a:t>
            </a:r>
            <a:r>
              <a:rPr lang="it-IT" dirty="0" err="1" smtClean="0"/>
              <a:t>podczas</a:t>
            </a:r>
            <a:r>
              <a:rPr lang="it-IT" dirty="0" smtClean="0"/>
              <a:t> </a:t>
            </a:r>
            <a:r>
              <a:rPr lang="pl-PL" dirty="0" smtClean="0"/>
              <a:t>szkole przemian-praca odbyła się w okresie Bożego Narodzenia 2017.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ba8477c-d799-4ef8-b3b6-b5209b5baaf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524328" cy="564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3563888" y="62373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Pozdrowienia</a:t>
            </a:r>
            <a:r>
              <a:rPr lang="it-IT" b="1" i="1" dirty="0" smtClean="0"/>
              <a:t> z 5B TUR!</a:t>
            </a:r>
            <a:endParaRPr lang="it-IT" b="1" i="1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23528" y="836712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0" y="548680"/>
            <a:ext cx="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Oto ja!</a:t>
            </a:r>
            <a:endParaRPr lang="it-IT" dirty="0"/>
          </a:p>
        </p:txBody>
      </p:sp>
      <p:pic>
        <p:nvPicPr>
          <p:cNvPr id="8" name="Picture 2" descr="Immagine correla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1555"/>
            <a:ext cx="3038038" cy="86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3429000"/>
            <a:ext cx="7772400" cy="1829761"/>
          </a:xfrm>
        </p:spPr>
        <p:txBody>
          <a:bodyPr/>
          <a:lstStyle/>
          <a:p>
            <a:r>
              <a:rPr lang="it-IT" dirty="0" err="1" smtClean="0"/>
              <a:t>Moje</a:t>
            </a:r>
            <a:r>
              <a:rPr lang="it-IT" dirty="0" smtClean="0"/>
              <a:t> </a:t>
            </a:r>
            <a:r>
              <a:rPr lang="it-IT" dirty="0" err="1" smtClean="0"/>
              <a:t>podwójne</a:t>
            </a:r>
            <a:r>
              <a:rPr lang="it-IT" dirty="0" smtClean="0"/>
              <a:t> </a:t>
            </a:r>
            <a:r>
              <a:rPr lang="it-IT" dirty="0" err="1" smtClean="0"/>
              <a:t>życie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76872"/>
            <a:ext cx="2880320" cy="237626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Witam wszystkich, mam na imię Martina Brunetto, mam 1</a:t>
            </a:r>
            <a:r>
              <a:rPr lang="it-IT" dirty="0" smtClean="0"/>
              <a:t>7</a:t>
            </a:r>
            <a:r>
              <a:rPr lang="pl-PL" dirty="0" smtClean="0"/>
              <a:t> lat i jestem włosko-Polsk</a:t>
            </a:r>
            <a:r>
              <a:rPr lang="it-IT" dirty="0" smtClean="0"/>
              <a:t>a</a:t>
            </a:r>
            <a:r>
              <a:rPr lang="pl-PL" dirty="0" smtClean="0"/>
              <a:t>.</a:t>
            </a:r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12006">
            <a:off x="457200" y="274638"/>
            <a:ext cx="8229600" cy="1143000"/>
          </a:xfrm>
        </p:spPr>
        <p:txBody>
          <a:bodyPr/>
          <a:lstStyle/>
          <a:p>
            <a:r>
              <a:rPr lang="it-IT" dirty="0" err="1" smtClean="0"/>
              <a:t>Prezentacji</a:t>
            </a:r>
            <a:endParaRPr lang="it-IT" dirty="0"/>
          </a:p>
        </p:txBody>
      </p:sp>
      <p:pic>
        <p:nvPicPr>
          <p:cNvPr id="8" name="Immagine 7" descr="Italia_gif_anima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2232248" cy="2790310"/>
          </a:xfrm>
          <a:prstGeom prst="rect">
            <a:avLst/>
          </a:prstGeom>
        </p:spPr>
      </p:pic>
      <p:pic>
        <p:nvPicPr>
          <p:cNvPr id="9" name="Immagine 8" descr="Poland_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808" y="4704606"/>
            <a:ext cx="2871192" cy="215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Polska</a:t>
            </a:r>
            <a:endParaRPr lang="it-IT" dirty="0"/>
          </a:p>
        </p:txBody>
      </p:sp>
      <p:pic>
        <p:nvPicPr>
          <p:cNvPr id="9" name="Segnaposto contenuto 8" descr="droga-wojewodzka-933.5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5952662" cy="4464496"/>
          </a:xfrm>
        </p:spPr>
      </p:pic>
      <p:sp>
        <p:nvSpPr>
          <p:cNvPr id="10" name="CasellaDiTesto 9"/>
          <p:cNvSpPr txBox="1"/>
          <p:nvPr/>
        </p:nvSpPr>
        <p:spPr>
          <a:xfrm>
            <a:off x="179512" y="134076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Moja ma</a:t>
            </a:r>
            <a:r>
              <a:rPr lang="it-IT" dirty="0" smtClean="0"/>
              <a:t>ma</a:t>
            </a:r>
            <a:r>
              <a:rPr lang="pl-PL" dirty="0" smtClean="0"/>
              <a:t> mieszkała na południu Polski, w Wodzisławiu Śląskim, niedaleko Katowic</a:t>
            </a:r>
            <a:r>
              <a:rPr lang="it-IT" dirty="0" smtClean="0"/>
              <a:t>e</a:t>
            </a:r>
            <a:r>
              <a:rPr lang="pl-PL" dirty="0" smtClean="0"/>
              <a:t>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35010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Ale rodzina </a:t>
            </a:r>
            <a:r>
              <a:rPr lang="it-IT" dirty="0" smtClean="0"/>
              <a:t>od </a:t>
            </a:r>
            <a:r>
              <a:rPr lang="pl-PL" dirty="0" smtClean="0"/>
              <a:t>moja babcia mieszka w Krosno, Rzeszów.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2952328" cy="640871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 wieku 18 lat moja mama przyszła do Battipaglia we Włoszech, gdzie znalazła pracę i spotkała mojego ojca.</a:t>
            </a:r>
          </a:p>
          <a:p>
            <a:r>
              <a:rPr lang="pl-PL" dirty="0" smtClean="0"/>
              <a:t>Dwa lata później wzięli ślub i osiedlili się w Montecorvino Rovella.</a:t>
            </a:r>
            <a:endParaRPr lang="it-IT" dirty="0"/>
          </a:p>
        </p:txBody>
      </p:sp>
      <p:pic>
        <p:nvPicPr>
          <p:cNvPr id="4" name="Immagine 3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571480"/>
            <a:ext cx="4749135" cy="3798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6923112" cy="4896544"/>
          </a:xfrm>
        </p:spPr>
        <p:txBody>
          <a:bodyPr>
            <a:normAutofit/>
          </a:bodyPr>
          <a:lstStyle/>
          <a:p>
            <a:r>
              <a:rPr lang="pl-PL" dirty="0" smtClean="0"/>
              <a:t>Podczas mojego dzieciństwa moja babcia </a:t>
            </a:r>
            <a:r>
              <a:rPr lang="it-IT" dirty="0" err="1" smtClean="0"/>
              <a:t>Bernatka</a:t>
            </a:r>
            <a:r>
              <a:rPr lang="it-IT" dirty="0" smtClean="0"/>
              <a:t> </a:t>
            </a:r>
            <a:r>
              <a:rPr lang="pl-PL" dirty="0" smtClean="0"/>
              <a:t>pomogła mi nauczyć się języka,</a:t>
            </a:r>
            <a:r>
              <a:rPr lang="it-IT" dirty="0" smtClean="0"/>
              <a:t> </a:t>
            </a:r>
            <a:r>
              <a:rPr lang="pl-PL" dirty="0" smtClean="0"/>
              <a:t>moje lata </a:t>
            </a:r>
            <a:r>
              <a:rPr lang="it-IT" dirty="0" smtClean="0"/>
              <a:t>s</a:t>
            </a:r>
            <a:r>
              <a:rPr lang="pl-PL" dirty="0" smtClean="0"/>
              <a:t>pędził</a:t>
            </a:r>
            <a:r>
              <a:rPr lang="it-IT" dirty="0" smtClean="0"/>
              <a:t>a</a:t>
            </a:r>
            <a:r>
              <a:rPr lang="pl-PL" dirty="0" smtClean="0"/>
              <a:t>m tam w Polsce, zarówno znać kraj pochodzenia, i uczyć się języka. </a:t>
            </a:r>
          </a:p>
          <a:p>
            <a:r>
              <a:rPr lang="pl-PL" dirty="0" smtClean="0"/>
              <a:t>Uczniowie mojej babci w szkole pomogli mi dużo przez lata. Teraz znam język całkiem dobrze, chociaż nie nauczył</a:t>
            </a:r>
            <a:r>
              <a:rPr lang="it-IT" dirty="0" smtClean="0"/>
              <a:t>a</a:t>
            </a:r>
            <a:r>
              <a:rPr lang="pl-PL" dirty="0" smtClean="0"/>
              <a:t>m się pisać po polsku.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err="1" smtClean="0"/>
              <a:t>Moim</a:t>
            </a:r>
            <a:r>
              <a:rPr lang="it-IT" dirty="0" smtClean="0"/>
              <a:t> </a:t>
            </a:r>
            <a:r>
              <a:rPr lang="it-IT" dirty="0" err="1" smtClean="0"/>
              <a:t>życiu</a:t>
            </a:r>
            <a:endParaRPr lang="it-IT" dirty="0"/>
          </a:p>
        </p:txBody>
      </p:sp>
      <p:pic>
        <p:nvPicPr>
          <p:cNvPr id="6146" name="Picture 2" descr="Immagine correlat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3808">
            <a:off x="5652120" y="476672"/>
            <a:ext cx="277731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7859216" cy="4176464"/>
          </a:xfrm>
        </p:spPr>
        <p:txBody>
          <a:bodyPr>
            <a:normAutofit/>
          </a:bodyPr>
          <a:lstStyle/>
          <a:p>
            <a:r>
              <a:rPr lang="pl-PL" dirty="0" smtClean="0"/>
              <a:t>Jako dziecko zawsze miał</a:t>
            </a:r>
            <a:r>
              <a:rPr lang="it-IT" dirty="0" smtClean="0"/>
              <a:t>a</a:t>
            </a:r>
            <a:r>
              <a:rPr lang="pl-PL" dirty="0" smtClean="0"/>
              <a:t>m to "podwójne" życie</a:t>
            </a:r>
            <a:r>
              <a:rPr lang="it-IT" dirty="0" smtClean="0"/>
              <a:t>: </a:t>
            </a:r>
            <a:r>
              <a:rPr lang="it-IT" dirty="0" err="1" smtClean="0"/>
              <a:t>kiedy</a:t>
            </a:r>
            <a:r>
              <a:rPr lang="it-IT" dirty="0" smtClean="0"/>
              <a:t> </a:t>
            </a:r>
            <a:r>
              <a:rPr lang="it-IT" dirty="0" err="1" smtClean="0"/>
              <a:t>byłam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pl-PL" dirty="0" smtClean="0"/>
              <a:t>Włoszech z dziadkami</a:t>
            </a:r>
            <a:r>
              <a:rPr lang="it-IT" dirty="0" smtClean="0"/>
              <a:t> i </a:t>
            </a:r>
            <a:r>
              <a:rPr lang="pl-PL" dirty="0" smtClean="0"/>
              <a:t>rodzice</a:t>
            </a:r>
            <a:r>
              <a:rPr lang="it-IT" dirty="0" smtClean="0"/>
              <a:t> z</a:t>
            </a:r>
            <a:r>
              <a:rPr lang="pl-PL" dirty="0" smtClean="0"/>
              <a:t>araz po tym</a:t>
            </a:r>
            <a:r>
              <a:rPr lang="it-IT" dirty="0" smtClean="0"/>
              <a:t> </a:t>
            </a:r>
            <a:r>
              <a:rPr lang="it-IT" dirty="0" err="1" smtClean="0"/>
              <a:t>byłam</a:t>
            </a:r>
            <a:r>
              <a:rPr lang="it-IT" dirty="0" smtClean="0"/>
              <a:t> w </a:t>
            </a:r>
            <a:r>
              <a:rPr lang="it-IT" dirty="0" err="1" smtClean="0"/>
              <a:t>Polsce</a:t>
            </a:r>
            <a:r>
              <a:rPr lang="it-IT" dirty="0" smtClean="0"/>
              <a:t>. T</a:t>
            </a:r>
            <a:r>
              <a:rPr lang="pl-PL" dirty="0" smtClean="0"/>
              <a:t>o było dość dziwne, bo zawsze </a:t>
            </a:r>
            <a:r>
              <a:rPr lang="it-IT" dirty="0" smtClean="0"/>
              <a:t>b</a:t>
            </a:r>
            <a:r>
              <a:rPr lang="pl-PL" dirty="0" smtClean="0"/>
              <a:t>ył</a:t>
            </a:r>
            <a:r>
              <a:rPr lang="it-IT" dirty="0" smtClean="0"/>
              <a:t>a</a:t>
            </a:r>
            <a:r>
              <a:rPr lang="pl-PL" dirty="0" smtClean="0"/>
              <a:t>m w podróży sam</a:t>
            </a:r>
            <a:r>
              <a:rPr lang="it-IT" dirty="0" smtClean="0"/>
              <a:t>a</a:t>
            </a:r>
            <a:r>
              <a:rPr lang="pl-PL" dirty="0" smtClean="0"/>
              <a:t>, nie rozumi</a:t>
            </a:r>
            <a:r>
              <a:rPr lang="it-IT" dirty="0" smtClean="0"/>
              <a:t>a</a:t>
            </a:r>
            <a:r>
              <a:rPr lang="pl-PL" dirty="0" smtClean="0"/>
              <a:t>ł</a:t>
            </a:r>
            <a:r>
              <a:rPr lang="it-IT" dirty="0" smtClean="0"/>
              <a:t>a</a:t>
            </a:r>
            <a:r>
              <a:rPr lang="pl-PL" dirty="0" smtClean="0"/>
              <a:t>m niczego, ale podobała mi się sytuacja.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Moje</a:t>
            </a:r>
            <a:r>
              <a:rPr lang="it-IT" dirty="0" smtClean="0"/>
              <a:t> </a:t>
            </a:r>
            <a:r>
              <a:rPr lang="it-IT" dirty="0" err="1" smtClean="0"/>
              <a:t>różne</a:t>
            </a:r>
            <a:r>
              <a:rPr lang="it-IT" dirty="0" smtClean="0"/>
              <a:t> </a:t>
            </a:r>
            <a:r>
              <a:rPr lang="it-IT" dirty="0" err="1" smtClean="0"/>
              <a:t>wycieczki</a:t>
            </a:r>
            <a:endParaRPr lang="it-IT" dirty="0"/>
          </a:p>
        </p:txBody>
      </p:sp>
      <p:pic>
        <p:nvPicPr>
          <p:cNvPr id="5122" name="Picture 2" descr="Risultati immagini per aereo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096344" cy="196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5770984" cy="461196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moich kolegów klasy średniej </a:t>
            </a:r>
            <a:r>
              <a:rPr lang="it-IT" dirty="0" smtClean="0"/>
              <a:t>o</a:t>
            </a:r>
            <a:r>
              <a:rPr lang="pl-PL" dirty="0" smtClean="0"/>
              <a:t>brażali mnie mówiąc że cierpiał</a:t>
            </a:r>
            <a:r>
              <a:rPr lang="it-IT" dirty="0" err="1" smtClean="0"/>
              <a:t>am</a:t>
            </a:r>
            <a:r>
              <a:rPr lang="pl-PL" dirty="0" smtClean="0"/>
              <a:t> na chorobę:</a:t>
            </a:r>
            <a:r>
              <a:rPr lang="it-IT" dirty="0" smtClean="0"/>
              <a:t>  </a:t>
            </a:r>
            <a:r>
              <a:rPr lang="it-IT" dirty="0" err="1" smtClean="0"/>
              <a:t>Polacchiosnosi</a:t>
            </a:r>
            <a:r>
              <a:rPr lang="it-IT" dirty="0" smtClean="0"/>
              <a:t>. </a:t>
            </a:r>
          </a:p>
          <a:p>
            <a:r>
              <a:rPr lang="pl-PL" dirty="0" smtClean="0"/>
              <a:t>To może wydawać się banalne, ale to coś tkwi w mojej głowie, a ja zawsze wprowadzą go ze mną</a:t>
            </a:r>
            <a:r>
              <a:rPr lang="it-IT" dirty="0" smtClean="0"/>
              <a:t>.</a:t>
            </a:r>
          </a:p>
          <a:p>
            <a:r>
              <a:rPr lang="it-IT" dirty="0" smtClean="0"/>
              <a:t>W </a:t>
            </a:r>
            <a:r>
              <a:rPr lang="pl-PL" dirty="0" smtClean="0"/>
              <a:t>średniej klasy był</a:t>
            </a:r>
            <a:r>
              <a:rPr lang="it-IT" dirty="0" smtClean="0"/>
              <a:t>a</a:t>
            </a:r>
            <a:r>
              <a:rPr lang="pl-PL" dirty="0" smtClean="0"/>
              <a:t>m uważan</a:t>
            </a:r>
            <a:r>
              <a:rPr lang="it-IT" dirty="0" smtClean="0"/>
              <a:t>a</a:t>
            </a:r>
            <a:r>
              <a:rPr lang="pl-PL" dirty="0" smtClean="0"/>
              <a:t> za imigrantów klasy.</a:t>
            </a:r>
          </a:p>
          <a:p>
            <a:r>
              <a:rPr lang="pl-PL" dirty="0" smtClean="0"/>
              <a:t>Dlaczego imigrantów, </a:t>
            </a:r>
            <a:r>
              <a:rPr lang="it-IT" dirty="0" smtClean="0"/>
              <a:t>j</a:t>
            </a:r>
            <a:r>
              <a:rPr lang="pl-PL" dirty="0" smtClean="0"/>
              <a:t>eśli </a:t>
            </a:r>
            <a:r>
              <a:rPr lang="it-IT" dirty="0" smtClean="0"/>
              <a:t>u</a:t>
            </a:r>
            <a:r>
              <a:rPr lang="pl-PL" dirty="0" smtClean="0"/>
              <a:t>rodził</a:t>
            </a:r>
            <a:r>
              <a:rPr lang="it-IT" dirty="0" smtClean="0"/>
              <a:t>a</a:t>
            </a:r>
            <a:r>
              <a:rPr lang="pl-PL" dirty="0" smtClean="0"/>
              <a:t>m się w ich własnym kraju?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Moje</a:t>
            </a:r>
            <a:r>
              <a:rPr lang="it-IT" dirty="0" smtClean="0"/>
              <a:t> lata </a:t>
            </a:r>
            <a:r>
              <a:rPr lang="it-IT" dirty="0" err="1" smtClean="0"/>
              <a:t>szkolne</a:t>
            </a:r>
            <a:endParaRPr lang="it-IT" dirty="0"/>
          </a:p>
        </p:txBody>
      </p:sp>
      <p:pic>
        <p:nvPicPr>
          <p:cNvPr id="4098" name="Picture 2" descr="Risultati immagini per scuola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1124744"/>
            <a:ext cx="223042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2492897"/>
            <a:ext cx="8136904" cy="338437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Mając połowę rodziny po drugiej stronie kraju, zawsze miałem lepsze </a:t>
            </a:r>
            <a:r>
              <a:rPr lang="it-IT" dirty="0" err="1" smtClean="0"/>
              <a:t>kontakt</a:t>
            </a:r>
            <a:r>
              <a:rPr lang="pl-PL" dirty="0" smtClean="0"/>
              <a:t> z moją włoską rodziną, w rzeczywistości za każdym razem, gdy idę do Polski, zawsze są bardzo </a:t>
            </a:r>
            <a:r>
              <a:rPr lang="it-IT" dirty="0" err="1" smtClean="0"/>
              <a:t>blizko</a:t>
            </a:r>
            <a:r>
              <a:rPr lang="pl-PL" dirty="0" smtClean="0"/>
              <a:t> do mnie.</a:t>
            </a:r>
          </a:p>
          <a:p>
            <a:r>
              <a:rPr lang="pl-PL" dirty="0" smtClean="0"/>
              <a:t>Mój dziadek, jak tylko dowiedział się, że </a:t>
            </a:r>
            <a:r>
              <a:rPr lang="it-IT" dirty="0" err="1" smtClean="0"/>
              <a:t>moje</a:t>
            </a:r>
            <a:r>
              <a:rPr lang="pl-PL" dirty="0" smtClean="0"/>
              <a:t> dziadkowie przybyli z Polski latem tego roku, zadał </a:t>
            </a:r>
            <a:r>
              <a:rPr lang="it-IT" dirty="0" smtClean="0"/>
              <a:t>mi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pytanie</a:t>
            </a:r>
            <a:r>
              <a:rPr lang="pl-PL" dirty="0" smtClean="0"/>
              <a:t>: "Martina, ale teraz, gdy inni dziadkowie przyjeżdżają tutaj</a:t>
            </a:r>
            <a:r>
              <a:rPr lang="it-IT" dirty="0" smtClean="0"/>
              <a:t>, </a:t>
            </a:r>
            <a:r>
              <a:rPr lang="pl-PL" dirty="0" smtClean="0"/>
              <a:t>jeszcze będzie</a:t>
            </a:r>
            <a:r>
              <a:rPr lang="it-IT" dirty="0" smtClean="0"/>
              <a:t>s</a:t>
            </a:r>
            <a:r>
              <a:rPr lang="pl-PL" dirty="0" smtClean="0"/>
              <a:t> nas kochać?".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it-IT" dirty="0" err="1" smtClean="0"/>
              <a:t>Moja</a:t>
            </a:r>
            <a:r>
              <a:rPr lang="it-IT" dirty="0" smtClean="0"/>
              <a:t> </a:t>
            </a:r>
            <a:r>
              <a:rPr lang="it-IT" dirty="0" err="1" smtClean="0"/>
              <a:t>rodzina</a:t>
            </a:r>
            <a:endParaRPr lang="it-IT" dirty="0"/>
          </a:p>
        </p:txBody>
      </p:sp>
      <p:pic>
        <p:nvPicPr>
          <p:cNvPr id="3074" name="Picture 2" descr="Risultati immagini per famiglia gif animat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8181"/>
            <a:ext cx="3307085" cy="209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486</TotalTime>
  <Words>493</Words>
  <Application>Microsoft Office PowerPoint</Application>
  <PresentationFormat>Presentazione su schermo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Viale</vt:lpstr>
      <vt:lpstr>a.s. 2016-20117</vt:lpstr>
      <vt:lpstr>Moje podwójne życie</vt:lpstr>
      <vt:lpstr>Prezentacji</vt:lpstr>
      <vt:lpstr>Polska</vt:lpstr>
      <vt:lpstr>Diapositiva 5</vt:lpstr>
      <vt:lpstr>Moim życiu</vt:lpstr>
      <vt:lpstr>Moje różne wycieczki</vt:lpstr>
      <vt:lpstr>Moje lata szkolne</vt:lpstr>
      <vt:lpstr>Moja rodzina</vt:lpstr>
      <vt:lpstr>Oto moi dziadkowie, Bernatka e Leszeck.</vt:lpstr>
      <vt:lpstr>Diapositiva 11</vt:lpstr>
      <vt:lpstr> Moje lata szkolne w liceum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Double Life</dc:title>
  <dc:creator>Joanna Pytko</dc:creator>
  <cp:lastModifiedBy>pc2</cp:lastModifiedBy>
  <cp:revision>50</cp:revision>
  <dcterms:created xsi:type="dcterms:W3CDTF">2017-07-03T10:01:46Z</dcterms:created>
  <dcterms:modified xsi:type="dcterms:W3CDTF">2019-07-05T08:18:08Z</dcterms:modified>
</cp:coreProperties>
</file>