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it-IT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Utente" providerId="None"/>
      </p:ext>
    </p:extLst>
  </p:cmAuthor>
  <p:cmAuthor id="2" name="giuseppina.difilippo@liceosarno.edu.it" initials="g" lastIdx="1" clrIdx="1">
    <p:extLst>
      <p:ext uri="{19B8F6BF-5375-455C-9EA6-DF929625EA0E}">
        <p15:presenceInfo xmlns:p15="http://schemas.microsoft.com/office/powerpoint/2012/main" userId="0182668c4edb0a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D60093"/>
    <a:srgbClr val="FF3399"/>
    <a:srgbClr val="99CCFF"/>
    <a:srgbClr val="008000"/>
    <a:srgbClr val="3F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3656" autoAdjust="0"/>
  </p:normalViewPr>
  <p:slideViewPr>
    <p:cSldViewPr>
      <p:cViewPr varScale="1">
        <p:scale>
          <a:sx n="10" d="100"/>
          <a:sy n="10" d="100"/>
        </p:scale>
        <p:origin x="2340" y="6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D26C-333E-4056-B436-A2BA0E4C41C5}" type="datetimeFigureOut">
              <a:rPr lang="it-IT" smtClean="0"/>
              <a:pPr/>
              <a:t>23/11/2023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2620-4284-472C-9687-4D708D748AF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pc10000p@istruzione.it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liceosarno.it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10FCE8-DFDF-3972-7C86-FD01467C186C}"/>
              </a:ext>
            </a:extLst>
          </p:cNvPr>
          <p:cNvSpPr txBox="1"/>
          <p:nvPr/>
        </p:nvSpPr>
        <p:spPr>
          <a:xfrm>
            <a:off x="2134281" y="1411213"/>
            <a:ext cx="26039154" cy="432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7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LICEO STATALE “Tito Lucrezio Caro” SARNO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Classico-Linguistico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Scientifico-Scienze Applicate</a:t>
            </a:r>
            <a:endParaRPr lang="it-IT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E857ED-18D6-15FD-652E-FF2BF8A22CF9}"/>
              </a:ext>
            </a:extLst>
          </p:cNvPr>
          <p:cNvSpPr txBox="1"/>
          <p:nvPr/>
        </p:nvSpPr>
        <p:spPr>
          <a:xfrm>
            <a:off x="3576887" y="6165186"/>
            <a:ext cx="24680670" cy="47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egoe Script" panose="030B0504020000000003" pitchFamily="66" charset="0"/>
                <a:cs typeface="Times New Roman" panose="02020603050405020304" pitchFamily="18" charset="0"/>
              </a:rPr>
              <a:t>ISCRIZIONI APERTE ANNO SCOLASTICO 2024/25</a:t>
            </a:r>
            <a:endParaRPr lang="it-IT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 Script" panose="030B0504020000000003" pitchFamily="66" charset="0"/>
            </a:endParaRPr>
          </a:p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egoe Script" panose="030B0504020000000003" pitchFamily="66" charset="0"/>
              </a:rPr>
              <a:t>OPEN DAY </a:t>
            </a:r>
          </a:p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egoe Script" panose="030B0504020000000003" pitchFamily="66" charset="0"/>
              </a:rPr>
              <a:t>SABATO 16 DICEMBRE 2023 ORE 9/12</a:t>
            </a:r>
          </a:p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Segoe Script" panose="030B0504020000000003" pitchFamily="66" charset="0"/>
              </a:rPr>
              <a:t> </a:t>
            </a:r>
          </a:p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Segoe Script" panose="030B0504020000000003" pitchFamily="66" charset="0"/>
              </a:rPr>
              <a:t>GIOVEDI’ 18 GENNAIO 2024 ORE 15/18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17B8D80-ABBB-816E-4335-AD8A8E132CB5}"/>
              </a:ext>
            </a:extLst>
          </p:cNvPr>
          <p:cNvSpPr/>
          <p:nvPr/>
        </p:nvSpPr>
        <p:spPr>
          <a:xfrm>
            <a:off x="2188522" y="11321373"/>
            <a:ext cx="14689632" cy="6654374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50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CURVATURE: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BIOMEDICO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NEO-GRECO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ARCHEOLOGICO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ECONOMICO-TURISTICO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UMANISTICO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9AF5F4C1-9FCF-88AD-C269-BCC293CF5720}"/>
              </a:ext>
            </a:extLst>
          </p:cNvPr>
          <p:cNvGrpSpPr/>
          <p:nvPr/>
        </p:nvGrpSpPr>
        <p:grpSpPr>
          <a:xfrm>
            <a:off x="18930773" y="11785419"/>
            <a:ext cx="8666598" cy="4932511"/>
            <a:chOff x="17313046" y="13237866"/>
            <a:chExt cx="11593288" cy="6833068"/>
          </a:xfrm>
        </p:grpSpPr>
        <p:pic>
          <p:nvPicPr>
            <p:cNvPr id="1028" name="Picture 4" descr="Perché la matematica è così difficile per molti? - GuidaPsicologi.it">
              <a:extLst>
                <a:ext uri="{FF2B5EF4-FFF2-40B4-BE49-F238E27FC236}">
                  <a16:creationId xmlns:a16="http://schemas.microsoft.com/office/drawing/2014/main" id="{3A5B9524-8007-7772-A20C-A47F577B8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5841" y="13237866"/>
              <a:ext cx="10249602" cy="6833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4742E25-DDC6-AF06-AB0C-90CD69241C48}"/>
                </a:ext>
              </a:extLst>
            </p:cNvPr>
            <p:cNvSpPr/>
            <p:nvPr/>
          </p:nvSpPr>
          <p:spPr>
            <a:xfrm>
              <a:off x="17313046" y="15305116"/>
              <a:ext cx="11593288" cy="26231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8000" b="1" u="sng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LICEO </a:t>
              </a:r>
            </a:p>
            <a:p>
              <a:pPr algn="ctr"/>
              <a:r>
                <a:rPr lang="it-IT" sz="8000" b="1" u="sng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MATEMATICO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470A8A9-0166-998F-1468-20CA0F7DF5E0}"/>
              </a:ext>
            </a:extLst>
          </p:cNvPr>
          <p:cNvGrpSpPr/>
          <p:nvPr/>
        </p:nvGrpSpPr>
        <p:grpSpPr>
          <a:xfrm>
            <a:off x="17526256" y="17624980"/>
            <a:ext cx="9577063" cy="5627032"/>
            <a:chOff x="18320774" y="22650947"/>
            <a:chExt cx="8142640" cy="4227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42" name="Picture 18" descr="Greco e latino">
              <a:extLst>
                <a:ext uri="{FF2B5EF4-FFF2-40B4-BE49-F238E27FC236}">
                  <a16:creationId xmlns:a16="http://schemas.microsoft.com/office/drawing/2014/main" id="{3B3FF37E-DCA6-1781-50CE-4D390B457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0774" y="22650947"/>
              <a:ext cx="8142640" cy="4227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6ABA8E7-76CA-F152-90AE-3046A0CA9173}"/>
                </a:ext>
              </a:extLst>
            </p:cNvPr>
            <p:cNvSpPr txBox="1"/>
            <p:nvPr/>
          </p:nvSpPr>
          <p:spPr>
            <a:xfrm>
              <a:off x="20699907" y="23348478"/>
              <a:ext cx="3384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CERTAMEN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CA27614-8887-9702-46C6-DB8975936204}"/>
              </a:ext>
            </a:extLst>
          </p:cNvPr>
          <p:cNvGrpSpPr/>
          <p:nvPr/>
        </p:nvGrpSpPr>
        <p:grpSpPr>
          <a:xfrm>
            <a:off x="8321810" y="33607181"/>
            <a:ext cx="9708111" cy="6360008"/>
            <a:chOff x="2922413" y="34702438"/>
            <a:chExt cx="9708111" cy="6360008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9BA48839-90E4-E4BE-1F15-996BCB5AA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625" y="34702438"/>
              <a:ext cx="9540011" cy="6360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8FFDA16-5C08-3C05-C071-C19CDE736B58}"/>
                </a:ext>
              </a:extLst>
            </p:cNvPr>
            <p:cNvSpPr txBox="1"/>
            <p:nvPr/>
          </p:nvSpPr>
          <p:spPr>
            <a:xfrm rot="2032062">
              <a:off x="2922413" y="37264790"/>
              <a:ext cx="97081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LABORATORI TEATRALI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9BDE0B0-710C-71D1-B603-F92ACCB73A3F}"/>
              </a:ext>
            </a:extLst>
          </p:cNvPr>
          <p:cNvSpPr txBox="1"/>
          <p:nvPr/>
        </p:nvSpPr>
        <p:spPr>
          <a:xfrm>
            <a:off x="1224272" y="40486382"/>
            <a:ext cx="27532693" cy="151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Roma, 28 - Sarno (SA) – C.F.  80021720653 - codice meccanografico: SAPC10000P</a:t>
            </a:r>
            <a:endParaRPr lang="it-IT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</a:t>
            </a:r>
            <a:r>
              <a:rPr lang="it-IT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081/5137321-081/5137668 – Fax 081/5137311</a:t>
            </a:r>
            <a:endParaRPr lang="it-IT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site: </a:t>
            </a:r>
            <a:r>
              <a:rPr lang="pt-BR" sz="25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www.liceosarno</a:t>
            </a:r>
            <a:r>
              <a:rPr lang="it-IT" sz="25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.edu.it</a:t>
            </a:r>
            <a:r>
              <a:rPr lang="it-IT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e-mail: </a:t>
            </a:r>
            <a:r>
              <a:rPr lang="it-IT" sz="25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sapc10000p@istruzione.it</a:t>
            </a:r>
            <a:r>
              <a:rPr lang="it-IT" sz="25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5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25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PEC: sapc10000p@pec.istruzione.it</a:t>
            </a:r>
            <a:endParaRPr lang="it-IT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LICEO &quot;Tito Lucrezio Caro&quot; SARNO | Sarno">
            <a:extLst>
              <a:ext uri="{FF2B5EF4-FFF2-40B4-BE49-F238E27FC236}">
                <a16:creationId xmlns:a16="http://schemas.microsoft.com/office/drawing/2014/main" id="{8A8E957C-C863-ADC7-A1B3-DB1794BB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871" y="30851735"/>
            <a:ext cx="9134093" cy="9115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ster illustration of Ancient greek man cartoon - PIXERS.NET.AU">
            <a:extLst>
              <a:ext uri="{FF2B5EF4-FFF2-40B4-BE49-F238E27FC236}">
                <a16:creationId xmlns:a16="http://schemas.microsoft.com/office/drawing/2014/main" id="{5D5A4EF4-EDCA-1B1C-4003-ED17D92B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463" y="25509451"/>
            <a:ext cx="256222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644F72A5-D630-7BCF-0CB6-96B1CE947ACF}"/>
              </a:ext>
            </a:extLst>
          </p:cNvPr>
          <p:cNvGrpSpPr/>
          <p:nvPr/>
        </p:nvGrpSpPr>
        <p:grpSpPr>
          <a:xfrm>
            <a:off x="14831077" y="24255414"/>
            <a:ext cx="9577063" cy="6077128"/>
            <a:chOff x="17156212" y="26010637"/>
            <a:chExt cx="9577063" cy="5396307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7436C14B-DD44-8F52-90AB-1086F333E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6212" y="26010637"/>
              <a:ext cx="9577063" cy="5396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ABC2EE3-F78B-A8FB-038A-FEDAD4CCA4A3}"/>
                </a:ext>
              </a:extLst>
            </p:cNvPr>
            <p:cNvSpPr txBox="1"/>
            <p:nvPr/>
          </p:nvSpPr>
          <p:spPr>
            <a:xfrm>
              <a:off x="17444244" y="26506952"/>
              <a:ext cx="8640959" cy="352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u="sng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CERTIFICAZIONI LINGUISTICHE</a:t>
              </a: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: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Cambridge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 err="1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Zertifikat</a:t>
              </a: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 B1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 err="1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Delf</a:t>
              </a: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HSK (CINESE)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Dele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it-IT" sz="3600" dirty="0">
                  <a:solidFill>
                    <a:srgbClr val="FFFF00"/>
                  </a:solidFill>
                  <a:highlight>
                    <a:srgbClr val="008000"/>
                  </a:highlight>
                  <a:latin typeface="Comic Sans MS" panose="030F0702030302020204" pitchFamily="66" charset="0"/>
                </a:rPr>
                <a:t>Latino  </a:t>
              </a:r>
            </a:p>
          </p:txBody>
        </p:sp>
      </p:grpSp>
      <p:sp>
        <p:nvSpPr>
          <p:cNvPr id="7" name="Ovale 6">
            <a:extLst>
              <a:ext uri="{FF2B5EF4-FFF2-40B4-BE49-F238E27FC236}">
                <a16:creationId xmlns:a16="http://schemas.microsoft.com/office/drawing/2014/main" id="{80CA58BF-68E4-9AA5-9F82-543C62ECE243}"/>
              </a:ext>
            </a:extLst>
          </p:cNvPr>
          <p:cNvSpPr/>
          <p:nvPr/>
        </p:nvSpPr>
        <p:spPr>
          <a:xfrm rot="9371535" flipV="1">
            <a:off x="1193348" y="7488549"/>
            <a:ext cx="4598833" cy="2825823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PROGETTI </a:t>
            </a:r>
          </a:p>
          <a:p>
            <a:pPr algn="ctr"/>
            <a:r>
              <a:rPr lang="it-IT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PON-FSE FESR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75D8550-665D-BCDF-94D2-9D5718AC93DC}"/>
              </a:ext>
            </a:extLst>
          </p:cNvPr>
          <p:cNvGrpSpPr/>
          <p:nvPr/>
        </p:nvGrpSpPr>
        <p:grpSpPr>
          <a:xfrm>
            <a:off x="3324940" y="18844756"/>
            <a:ext cx="9994567" cy="6119077"/>
            <a:chOff x="2610595" y="17868777"/>
            <a:chExt cx="9994567" cy="749592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24E1248-FE95-B4C9-6194-E370A4FEE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595" y="17868777"/>
              <a:ext cx="9994567" cy="7495925"/>
            </a:xfrm>
            <a:prstGeom prst="rect">
              <a:avLst/>
            </a:prstGeom>
            <a:ln>
              <a:solidFill>
                <a:srgbClr val="D6009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813F4ED-6F2A-632B-80DE-6823E5FE7FE8}"/>
                </a:ext>
              </a:extLst>
            </p:cNvPr>
            <p:cNvSpPr txBox="1"/>
            <p:nvPr/>
          </p:nvSpPr>
          <p:spPr>
            <a:xfrm>
              <a:off x="3196813" y="22298210"/>
              <a:ext cx="3192463" cy="1938992"/>
            </a:xfrm>
            <a:prstGeom prst="rect">
              <a:avLst/>
            </a:prstGeom>
            <a:noFill/>
            <a:ln>
              <a:solidFill>
                <a:srgbClr val="D600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PLS</a:t>
              </a:r>
              <a:endParaRPr lang="it-IT" sz="4000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it-IT" sz="4000" u="sng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P</a:t>
              </a:r>
              <a:r>
                <a:rPr lang="it-IT" sz="4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iano </a:t>
              </a:r>
              <a:r>
                <a:rPr lang="it-IT" sz="4000" u="sng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L</a:t>
              </a:r>
              <a:r>
                <a:rPr lang="it-IT" sz="4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auree </a:t>
              </a:r>
              <a:r>
                <a:rPr lang="it-IT" sz="4000" u="sng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S</a:t>
              </a:r>
              <a:r>
                <a:rPr lang="it-IT" sz="4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cientifiche 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483745F-5091-96E9-F476-A9C1E4085901}"/>
              </a:ext>
            </a:extLst>
          </p:cNvPr>
          <p:cNvGrpSpPr/>
          <p:nvPr/>
        </p:nvGrpSpPr>
        <p:grpSpPr>
          <a:xfrm>
            <a:off x="718351" y="26240106"/>
            <a:ext cx="12333403" cy="6750279"/>
            <a:chOff x="3313997" y="25173306"/>
            <a:chExt cx="9860378" cy="739528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63DF8B0-D5F8-3088-397E-31D60987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997" y="25173306"/>
              <a:ext cx="9860378" cy="7395284"/>
            </a:xfrm>
            <a:prstGeom prst="ellipse">
              <a:avLst/>
            </a:prstGeom>
            <a:ln w="63500" cap="rnd">
              <a:solidFill>
                <a:srgbClr val="FF3399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B825215-4BCC-B515-67AC-5CC84AF20F76}"/>
                </a:ext>
              </a:extLst>
            </p:cNvPr>
            <p:cNvSpPr txBox="1"/>
            <p:nvPr/>
          </p:nvSpPr>
          <p:spPr>
            <a:xfrm rot="18835616">
              <a:off x="7480992" y="28338758"/>
              <a:ext cx="5631244" cy="68897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5000" dirty="0">
                  <a:solidFill>
                    <a:srgbClr val="00FF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Lb. di Fisica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Personalizzato</PresentationFormat>
  <Paragraphs>33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Cascadia Code SemiBold</vt:lpstr>
      <vt:lpstr>Comic Sans MS</vt:lpstr>
      <vt:lpstr>Segoe Script</vt:lpstr>
      <vt:lpstr>Times New Roman</vt:lpstr>
      <vt:lpstr>Tema di Office</vt:lpstr>
      <vt:lpstr>Presentazione standard di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Giuseppina Di Filippo</cp:lastModifiedBy>
  <cp:revision>41</cp:revision>
  <dcterms:created xsi:type="dcterms:W3CDTF">2014-07-30T16:44:27Z</dcterms:created>
  <dcterms:modified xsi:type="dcterms:W3CDTF">2023-11-23T19:33:56Z</dcterms:modified>
</cp:coreProperties>
</file>