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86" d="100"/>
          <a:sy n="86" d="100"/>
        </p:scale>
        <p:origin x="37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16.01.2021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6192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16.01.2021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4469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16.01.2021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6842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16.01.2021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318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16.01.2021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7393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16.01.2021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4089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16.01.2021</a:t>
            </a:fld>
            <a:endParaRPr lang="de-DE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7982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16.01.2021</a:t>
            </a:fld>
            <a:endParaRPr lang="de-DE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82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16.01.2021</a:t>
            </a:fld>
            <a:endParaRPr lang="de-DE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4095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16.01.2021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5816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16.01.2021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8576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A8E5F-40E5-4553-9F3C-699F1A5B8145}" type="datetimeFigureOut">
              <a:rPr lang="de-DE" smtClean="0"/>
              <a:t>16.01.2021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193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40">
            <a:extLst>
              <a:ext uri="{FF2B5EF4-FFF2-40B4-BE49-F238E27FC236}">
                <a16:creationId xmlns:a16="http://schemas.microsoft.com/office/drawing/2014/main" id="{8D62FFC4-C785-45D6-A1A6-BBEC1E58D7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42">
            <a:extLst>
              <a:ext uri="{FF2B5EF4-FFF2-40B4-BE49-F238E27FC236}">
                <a16:creationId xmlns:a16="http://schemas.microsoft.com/office/drawing/2014/main" id="{609CB703-C563-4F1F-BF28-83C06E978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207000" y="583345"/>
            <a:ext cx="5833787" cy="2274155"/>
          </a:xfrm>
        </p:spPr>
        <p:txBody>
          <a:bodyPr anchor="b">
            <a:normAutofit/>
          </a:bodyPr>
          <a:lstStyle/>
          <a:p>
            <a:pPr algn="r"/>
            <a:r>
              <a:rPr lang="de-DE" sz="5600" dirty="0">
                <a:solidFill>
                  <a:srgbClr val="FFFFFF"/>
                </a:solidFill>
                <a:cs typeface="Calibri Light"/>
              </a:rPr>
              <a:t>2020- 2021 </a:t>
            </a:r>
            <a:br>
              <a:rPr lang="de-DE" sz="5600" dirty="0">
                <a:solidFill>
                  <a:srgbClr val="FFFFFF"/>
                </a:solidFill>
                <a:cs typeface="Calibri Light"/>
              </a:rPr>
            </a:br>
            <a:r>
              <a:rPr lang="de-DE" sz="5600" dirty="0" err="1">
                <a:solidFill>
                  <a:srgbClr val="FFFFFF"/>
                </a:solidFill>
                <a:cs typeface="Calibri Light"/>
              </a:rPr>
              <a:t>Andrà</a:t>
            </a:r>
            <a:r>
              <a:rPr lang="de-DE" sz="56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de-DE" sz="5600" dirty="0" err="1">
                <a:solidFill>
                  <a:srgbClr val="FFFFFF"/>
                </a:solidFill>
                <a:cs typeface="Calibri Light"/>
              </a:rPr>
              <a:t>tutto</a:t>
            </a:r>
            <a:r>
              <a:rPr lang="de-DE" sz="56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de-DE" sz="5600" dirty="0" err="1">
                <a:solidFill>
                  <a:srgbClr val="FFFFFF"/>
                </a:solidFill>
                <a:cs typeface="Calibri Light"/>
              </a:rPr>
              <a:t>bene</a:t>
            </a:r>
            <a:r>
              <a:rPr lang="de-DE" sz="5600" dirty="0">
                <a:solidFill>
                  <a:srgbClr val="FFFFFF"/>
                </a:solidFill>
                <a:cs typeface="Calibri Light"/>
              </a:rPr>
              <a:t> </a:t>
            </a:r>
            <a:endParaRPr lang="de-DE" sz="5600" dirty="0">
              <a:solidFill>
                <a:srgbClr val="FFFFFF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206993" y="3123651"/>
            <a:ext cx="5833787" cy="859084"/>
          </a:xfrm>
        </p:spPr>
        <p:txBody>
          <a:bodyPr>
            <a:normAutofit/>
          </a:bodyPr>
          <a:lstStyle/>
          <a:p>
            <a:pPr algn="r"/>
            <a:endParaRPr lang="de-DE" sz="2000">
              <a:solidFill>
                <a:srgbClr val="FFFFFF"/>
              </a:solidFill>
            </a:endParaRPr>
          </a:p>
        </p:txBody>
      </p:sp>
      <p:cxnSp>
        <p:nvCxnSpPr>
          <p:cNvPr id="40" name="Straight Connector 44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491602"/>
            <a:ext cx="0" cy="334609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87B85132-FB93-443D-A032-A638A7FF26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939" r="8313" b="2"/>
          <a:stretch/>
        </p:blipFill>
        <p:spPr>
          <a:xfrm>
            <a:off x="1346842" y="647743"/>
            <a:ext cx="3555819" cy="3555819"/>
          </a:xfrm>
          <a:custGeom>
            <a:avLst/>
            <a:gdLst/>
            <a:ahLst/>
            <a:cxnLst/>
            <a:rect l="l" t="t" r="r" b="b"/>
            <a:pathLst>
              <a:path w="1924906" h="1924906">
                <a:moveTo>
                  <a:pt x="962453" y="0"/>
                </a:moveTo>
                <a:cubicBezTo>
                  <a:pt x="1494001" y="0"/>
                  <a:pt x="1924906" y="430905"/>
                  <a:pt x="1924906" y="962453"/>
                </a:cubicBezTo>
                <a:cubicBezTo>
                  <a:pt x="1924906" y="1494001"/>
                  <a:pt x="1494001" y="1924906"/>
                  <a:pt x="962453" y="1924906"/>
                </a:cubicBezTo>
                <a:cubicBezTo>
                  <a:pt x="430905" y="1924906"/>
                  <a:pt x="0" y="1494001"/>
                  <a:pt x="0" y="962453"/>
                </a:cubicBezTo>
                <a:cubicBezTo>
                  <a:pt x="0" y="430905"/>
                  <a:pt x="430905" y="0"/>
                  <a:pt x="962453" y="0"/>
                </a:cubicBezTo>
                <a:close/>
              </a:path>
            </a:pathLst>
          </a:cu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5701430A-07EF-4ED0-9928-CD3D16167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88020" y="4633788"/>
            <a:ext cx="1265309" cy="1360735"/>
            <a:chOff x="1988020" y="4633788"/>
            <a:chExt cx="1265309" cy="1360735"/>
          </a:xfrm>
          <a:solidFill>
            <a:srgbClr val="FFFFFF"/>
          </a:solidFill>
        </p:grpSpPr>
        <p:sp>
          <p:nvSpPr>
            <p:cNvPr id="48" name="Graphic 13">
              <a:extLst>
                <a:ext uri="{FF2B5EF4-FFF2-40B4-BE49-F238E27FC236}">
                  <a16:creationId xmlns:a16="http://schemas.microsoft.com/office/drawing/2014/main" id="{C5CB530E-515E-412C-9DF1-5F8FFBD6F3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03316" y="4633788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grpFill/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9" name="Graphic 15">
              <a:extLst>
                <a:ext uri="{FF2B5EF4-FFF2-40B4-BE49-F238E27FC236}">
                  <a16:creationId xmlns:a16="http://schemas.microsoft.com/office/drawing/2014/main" id="{AEA7509D-F04F-40CB-A0B3-EEF16499C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25615" y="4918077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grpFill/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2" name="Graphic 12">
              <a:extLst>
                <a:ext uri="{FF2B5EF4-FFF2-40B4-BE49-F238E27FC236}">
                  <a16:creationId xmlns:a16="http://schemas.microsoft.com/office/drawing/2014/main" id="{712D4376-A578-4FF1-94FC-245E7A6A4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88020" y="5903385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grpFill/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5" name="Immagine 5">
            <a:extLst>
              <a:ext uri="{FF2B5EF4-FFF2-40B4-BE49-F238E27FC236}">
                <a16:creationId xmlns:a16="http://schemas.microsoft.com/office/drawing/2014/main" id="{E7038539-2FEE-4613-BF6B-CBC8DFEFB6B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60" r="5" b="5"/>
          <a:stretch/>
        </p:blipFill>
        <p:spPr>
          <a:xfrm>
            <a:off x="3661359" y="4040416"/>
            <a:ext cx="3555818" cy="2817584"/>
          </a:xfrm>
          <a:custGeom>
            <a:avLst/>
            <a:gdLst/>
            <a:ahLst/>
            <a:cxnLst/>
            <a:rect l="l" t="t" r="r" b="b"/>
            <a:pathLst>
              <a:path w="3555818" h="2817584">
                <a:moveTo>
                  <a:pt x="1777909" y="0"/>
                </a:moveTo>
                <a:cubicBezTo>
                  <a:pt x="2759821" y="0"/>
                  <a:pt x="3555818" y="795997"/>
                  <a:pt x="3555818" y="1777909"/>
                </a:cubicBezTo>
                <a:cubicBezTo>
                  <a:pt x="3555818" y="2146126"/>
                  <a:pt x="3443881" y="2488199"/>
                  <a:pt x="3252179" y="2771955"/>
                </a:cubicBezTo>
                <a:lnTo>
                  <a:pt x="3218058" y="2817584"/>
                </a:lnTo>
                <a:lnTo>
                  <a:pt x="337760" y="2817584"/>
                </a:lnTo>
                <a:lnTo>
                  <a:pt x="303639" y="2771955"/>
                </a:lnTo>
                <a:cubicBezTo>
                  <a:pt x="111937" y="2488199"/>
                  <a:pt x="0" y="2146126"/>
                  <a:pt x="0" y="1777909"/>
                </a:cubicBezTo>
                <a:cubicBezTo>
                  <a:pt x="0" y="795997"/>
                  <a:pt x="795997" y="0"/>
                  <a:pt x="1777909" y="0"/>
                </a:cubicBezTo>
                <a:close/>
              </a:path>
            </a:pathLst>
          </a:custGeom>
        </p:spPr>
      </p:pic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DF9E11D-20B5-4868-AEF6-FA072851D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1</a:t>
            </a:fld>
            <a:endParaRPr lang="it-IT"/>
          </a:p>
        </p:txBody>
      </p:sp>
      <p:pic>
        <p:nvPicPr>
          <p:cNvPr id="7" name="Giovanni Allevi - Flowers (Official Video) (online-audio-converter (mp3cut.net) (1)">
            <a:hlinkClick r:id="" action="ppaction://media"/>
            <a:extLst>
              <a:ext uri="{FF2B5EF4-FFF2-40B4-BE49-F238E27FC236}">
                <a16:creationId xmlns:a16="http://schemas.microsoft.com/office/drawing/2014/main" id="{13639550-AD6E-436E-8293-003C3ABEA1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75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583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 descr="Immagine che contiene luce, fiore&#10;&#10;Descrizione generata automaticamente">
            <a:extLst>
              <a:ext uri="{FF2B5EF4-FFF2-40B4-BE49-F238E27FC236}">
                <a16:creationId xmlns:a16="http://schemas.microsoft.com/office/drawing/2014/main" id="{1EB95421-AA24-42D7-AC8C-3EF47B630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283" y="-5820"/>
            <a:ext cx="12214375" cy="6881736"/>
          </a:xfrm>
          <a:prstGeom prst="rect">
            <a:avLst/>
          </a:prstGeom>
        </p:spPr>
      </p:pic>
      <p:pic>
        <p:nvPicPr>
          <p:cNvPr id="3" name="Immagine 3" descr="Immagine che contiene computer&#10;&#10;Descrizione generata automaticamente">
            <a:extLst>
              <a:ext uri="{FF2B5EF4-FFF2-40B4-BE49-F238E27FC236}">
                <a16:creationId xmlns:a16="http://schemas.microsoft.com/office/drawing/2014/main" id="{D9D5B5B3-4AC3-42F1-A8BD-F19310972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0590" y="779037"/>
            <a:ext cx="6879771" cy="543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125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 descr="Immagine che contiene luce, fiore&#10;&#10;Descrizione generata automaticamente">
            <a:extLst>
              <a:ext uri="{FF2B5EF4-FFF2-40B4-BE49-F238E27FC236}">
                <a16:creationId xmlns:a16="http://schemas.microsoft.com/office/drawing/2014/main" id="{598EBA32-C3B4-4C69-855D-096543E1A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" y="-5820"/>
            <a:ext cx="12190184" cy="6869641"/>
          </a:xfrm>
          <a:prstGeom prst="rect">
            <a:avLst/>
          </a:prstGeom>
        </p:spPr>
      </p:pic>
      <p:pic>
        <p:nvPicPr>
          <p:cNvPr id="3" name="Immagine 3">
            <a:extLst>
              <a:ext uri="{FF2B5EF4-FFF2-40B4-BE49-F238E27FC236}">
                <a16:creationId xmlns:a16="http://schemas.microsoft.com/office/drawing/2014/main" id="{B994A585-B1CA-4040-A04B-6B8D500CE9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162" y="970116"/>
            <a:ext cx="6383866" cy="515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513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D0EB3D-E796-4ADF-A28F-9636362F1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4" descr="Immagine che contiene luce, fiore&#10;&#10;Descrizione generata automaticamente">
            <a:extLst>
              <a:ext uri="{FF2B5EF4-FFF2-40B4-BE49-F238E27FC236}">
                <a16:creationId xmlns:a16="http://schemas.microsoft.com/office/drawing/2014/main" id="{7BB3D4F2-4B5F-4AC4-A712-4CA1519CCD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6" y="3127"/>
            <a:ext cx="12439012" cy="6858865"/>
          </a:xfr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5832150A-0E5B-4052-9422-23B93E2C5E6D}"/>
              </a:ext>
            </a:extLst>
          </p:cNvPr>
          <p:cNvSpPr txBox="1"/>
          <p:nvPr/>
        </p:nvSpPr>
        <p:spPr>
          <a:xfrm>
            <a:off x="5446295" y="101264"/>
            <a:ext cx="5598695" cy="211719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>
              <a:cs typeface="Calibri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80C0354-0B42-478E-8FD1-441A622FE397}"/>
              </a:ext>
            </a:extLst>
          </p:cNvPr>
          <p:cNvSpPr txBox="1"/>
          <p:nvPr/>
        </p:nvSpPr>
        <p:spPr>
          <a:xfrm>
            <a:off x="1259305" y="794084"/>
            <a:ext cx="275924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it-IT" dirty="0">
              <a:cs typeface="Calibri"/>
            </a:endParaRPr>
          </a:p>
        </p:txBody>
      </p:sp>
      <p:pic>
        <p:nvPicPr>
          <p:cNvPr id="7" name="Immagine 7">
            <a:extLst>
              <a:ext uri="{FF2B5EF4-FFF2-40B4-BE49-F238E27FC236}">
                <a16:creationId xmlns:a16="http://schemas.microsoft.com/office/drawing/2014/main" id="{2034ADE3-6ED7-4FDB-9844-31ED03B64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7308" y="799611"/>
            <a:ext cx="6325693" cy="5035647"/>
          </a:xfrm>
          <a:prstGeom prst="rect">
            <a:avLst/>
          </a:prstGeom>
        </p:spPr>
      </p:pic>
      <p:pic>
        <p:nvPicPr>
          <p:cNvPr id="8" name="Immagine 8">
            <a:extLst>
              <a:ext uri="{FF2B5EF4-FFF2-40B4-BE49-F238E27FC236}">
                <a16:creationId xmlns:a16="http://schemas.microsoft.com/office/drawing/2014/main" id="{81B6BE35-001B-4488-B180-0412F68DFD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6114" y="-8167914"/>
            <a:ext cx="2743200" cy="2438400"/>
          </a:xfrm>
          <a:prstGeom prst="rect">
            <a:avLst/>
          </a:prstGeom>
        </p:spPr>
      </p:pic>
      <p:sp>
        <p:nvSpPr>
          <p:cNvPr id="3" name="Smile 2">
            <a:extLst>
              <a:ext uri="{FF2B5EF4-FFF2-40B4-BE49-F238E27FC236}">
                <a16:creationId xmlns:a16="http://schemas.microsoft.com/office/drawing/2014/main" id="{A6D90B56-7CF8-45EA-9026-DBA3662EE2FF}"/>
              </a:ext>
            </a:extLst>
          </p:cNvPr>
          <p:cNvSpPr/>
          <p:nvPr/>
        </p:nvSpPr>
        <p:spPr>
          <a:xfrm>
            <a:off x="6146800" y="-9704010"/>
            <a:ext cx="3047999" cy="237066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3754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 descr="Immagine che contiene luce, fiore&#10;&#10;Descrizione generata automaticamente">
            <a:extLst>
              <a:ext uri="{FF2B5EF4-FFF2-40B4-BE49-F238E27FC236}">
                <a16:creationId xmlns:a16="http://schemas.microsoft.com/office/drawing/2014/main" id="{795D202D-5111-4956-9927-DA1F38BB0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29574" y="-2256"/>
            <a:ext cx="15824624" cy="6858866"/>
          </a:xfrm>
          <a:prstGeom prst="rect">
            <a:avLst/>
          </a:prstGeom>
        </p:spPr>
      </p:pic>
      <p:pic>
        <p:nvPicPr>
          <p:cNvPr id="3" name="Immagine 3">
            <a:extLst>
              <a:ext uri="{FF2B5EF4-FFF2-40B4-BE49-F238E27FC236}">
                <a16:creationId xmlns:a16="http://schemas.microsoft.com/office/drawing/2014/main" id="{232D2C0C-7BBA-41A6-9AFB-1A83613F4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985" y="1101834"/>
            <a:ext cx="6206003" cy="4904385"/>
          </a:xfrm>
          <a:prstGeom prst="rect">
            <a:avLst/>
          </a:prstGeom>
        </p:spPr>
      </p:pic>
      <p:sp>
        <p:nvSpPr>
          <p:cNvPr id="4" name="Saetta 3">
            <a:extLst>
              <a:ext uri="{FF2B5EF4-FFF2-40B4-BE49-F238E27FC236}">
                <a16:creationId xmlns:a16="http://schemas.microsoft.com/office/drawing/2014/main" id="{9960B15F-49C1-43F2-89DC-B622B6FD32C7}"/>
              </a:ext>
            </a:extLst>
          </p:cNvPr>
          <p:cNvSpPr/>
          <p:nvPr/>
        </p:nvSpPr>
        <p:spPr>
          <a:xfrm>
            <a:off x="8517467" y="-6510866"/>
            <a:ext cx="2201333" cy="1911047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3147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 descr="Immagine che contiene luce, fiore&#10;&#10;Descrizione generata automaticamente">
            <a:extLst>
              <a:ext uri="{FF2B5EF4-FFF2-40B4-BE49-F238E27FC236}">
                <a16:creationId xmlns:a16="http://schemas.microsoft.com/office/drawing/2014/main" id="{2FA128B1-2FEC-440F-B978-62DFC977E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" y="-5820"/>
            <a:ext cx="12190184" cy="6905927"/>
          </a:xfrm>
          <a:prstGeom prst="rect">
            <a:avLst/>
          </a:prstGeom>
        </p:spPr>
      </p:pic>
      <p:pic>
        <p:nvPicPr>
          <p:cNvPr id="3" name="Immagine 3" descr="Immagine che contiene screenshot, computer, sedendo, verde&#10;&#10;Descrizione generata automaticamente">
            <a:extLst>
              <a:ext uri="{FF2B5EF4-FFF2-40B4-BE49-F238E27FC236}">
                <a16:creationId xmlns:a16="http://schemas.microsoft.com/office/drawing/2014/main" id="{437C84F6-B819-4BD9-A45C-201D03842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2210" y="644707"/>
            <a:ext cx="6323389" cy="509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116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 descr="Immagine che contiene luce, fiore&#10;&#10;Descrizione generata automaticamente">
            <a:extLst>
              <a:ext uri="{FF2B5EF4-FFF2-40B4-BE49-F238E27FC236}">
                <a16:creationId xmlns:a16="http://schemas.microsoft.com/office/drawing/2014/main" id="{A0477B7D-E76A-401B-A418-2487F630F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" y="-5820"/>
            <a:ext cx="12190184" cy="6881736"/>
          </a:xfrm>
          <a:prstGeom prst="rect">
            <a:avLst/>
          </a:prstGeom>
        </p:spPr>
      </p:pic>
      <p:pic>
        <p:nvPicPr>
          <p:cNvPr id="3" name="Immagine 3" descr="Immagine che contiene screenshot, computer, sedendo, tavolo&#10;&#10;Descrizione generata automaticamente">
            <a:extLst>
              <a:ext uri="{FF2B5EF4-FFF2-40B4-BE49-F238E27FC236}">
                <a16:creationId xmlns:a16="http://schemas.microsoft.com/office/drawing/2014/main" id="{629C17AF-2059-4501-8F2E-3A5FF2218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448" y="740600"/>
            <a:ext cx="6492723" cy="519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534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 descr="Immagine che contiene luce, fiore&#10;&#10;Descrizione generata automaticamente">
            <a:extLst>
              <a:ext uri="{FF2B5EF4-FFF2-40B4-BE49-F238E27FC236}">
                <a16:creationId xmlns:a16="http://schemas.microsoft.com/office/drawing/2014/main" id="{3148F008-6298-408E-AD58-8B42B1EC0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" y="6275"/>
            <a:ext cx="12190184" cy="6857546"/>
          </a:xfrm>
          <a:prstGeom prst="rect">
            <a:avLst/>
          </a:prstGeom>
        </p:spPr>
      </p:pic>
      <p:pic>
        <p:nvPicPr>
          <p:cNvPr id="3" name="Immagine 3">
            <a:extLst>
              <a:ext uri="{FF2B5EF4-FFF2-40B4-BE49-F238E27FC236}">
                <a16:creationId xmlns:a16="http://schemas.microsoft.com/office/drawing/2014/main" id="{78947983-21B0-4DB3-B31C-04838DD05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2495" y="713736"/>
            <a:ext cx="6275010" cy="50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806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 descr="Immagine che contiene luce, fiore&#10;&#10;Descrizione generata automaticamente">
            <a:extLst>
              <a:ext uri="{FF2B5EF4-FFF2-40B4-BE49-F238E27FC236}">
                <a16:creationId xmlns:a16="http://schemas.microsoft.com/office/drawing/2014/main" id="{01220AAE-7598-4A24-8678-1E2B665CA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" y="-5820"/>
            <a:ext cx="12190184" cy="6893831"/>
          </a:xfrm>
          <a:prstGeom prst="rect">
            <a:avLst/>
          </a:prstGeom>
        </p:spPr>
      </p:pic>
      <p:pic>
        <p:nvPicPr>
          <p:cNvPr id="3" name="Immagine 3">
            <a:extLst>
              <a:ext uri="{FF2B5EF4-FFF2-40B4-BE49-F238E27FC236}">
                <a16:creationId xmlns:a16="http://schemas.microsoft.com/office/drawing/2014/main" id="{06EDF4B5-6D87-4F5D-95D0-269D10DB5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257" y="1034051"/>
            <a:ext cx="6541104" cy="521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851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 descr="Immagine che contiene luce, fiore&#10;&#10;Descrizione generata automaticamente">
            <a:extLst>
              <a:ext uri="{FF2B5EF4-FFF2-40B4-BE49-F238E27FC236}">
                <a16:creationId xmlns:a16="http://schemas.microsoft.com/office/drawing/2014/main" id="{7159C320-3C0D-46C6-9146-E5F494B57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88" y="-5820"/>
            <a:ext cx="12202280" cy="6881737"/>
          </a:xfrm>
          <a:prstGeom prst="rect">
            <a:avLst/>
          </a:prstGeom>
        </p:spPr>
      </p:pic>
      <p:pic>
        <p:nvPicPr>
          <p:cNvPr id="3" name="Immagine 3">
            <a:extLst>
              <a:ext uri="{FF2B5EF4-FFF2-40B4-BE49-F238E27FC236}">
                <a16:creationId xmlns:a16="http://schemas.microsoft.com/office/drawing/2014/main" id="{5AC0AD43-7807-4258-83AE-5E4A272A3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543" y="881451"/>
            <a:ext cx="6480627" cy="517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569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 descr="Immagine che contiene luce, fiore&#10;&#10;Descrizione generata automaticamente">
            <a:extLst>
              <a:ext uri="{FF2B5EF4-FFF2-40B4-BE49-F238E27FC236}">
                <a16:creationId xmlns:a16="http://schemas.microsoft.com/office/drawing/2014/main" id="{FE36CB80-5873-48AD-B223-45C41129E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" y="-30010"/>
            <a:ext cx="12190185" cy="6893831"/>
          </a:xfrm>
          <a:prstGeom prst="rect">
            <a:avLst/>
          </a:prstGeom>
        </p:spPr>
      </p:pic>
      <p:pic>
        <p:nvPicPr>
          <p:cNvPr id="3" name="Immagine 3">
            <a:extLst>
              <a:ext uri="{FF2B5EF4-FFF2-40B4-BE49-F238E27FC236}">
                <a16:creationId xmlns:a16="http://schemas.microsoft.com/office/drawing/2014/main" id="{7E8A885B-D60A-4CBE-B8CC-6291FD69F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829" y="778889"/>
            <a:ext cx="6516913" cy="526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048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7</Words>
  <Application>Microsoft Office PowerPoint</Application>
  <PresentationFormat>Widescreen</PresentationFormat>
  <Paragraphs>2</Paragraphs>
  <Slides>11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di Office</vt:lpstr>
      <vt:lpstr>2020- 2021  Andrà tutto bene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rosa.viscardi.72@outlook.it</cp:lastModifiedBy>
  <cp:revision>138</cp:revision>
  <dcterms:created xsi:type="dcterms:W3CDTF">2021-01-11T20:46:33Z</dcterms:created>
  <dcterms:modified xsi:type="dcterms:W3CDTF">2021-01-16T10:44:30Z</dcterms:modified>
</cp:coreProperties>
</file>