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9ADC8-643C-6E44-96AB-67120BF8978A}" v="2" dt="2021-01-12T21:01:44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/>
    <p:restoredTop sz="91581"/>
  </p:normalViewPr>
  <p:slideViewPr>
    <p:cSldViewPr snapToGrid="0" snapToObjects="1">
      <p:cViewPr varScale="1">
        <p:scale>
          <a:sx n="78" d="100"/>
          <a:sy n="78" d="100"/>
        </p:scale>
        <p:origin x="8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433D2-3BA3-6E4F-BBF9-28A3FFC5CA22}" type="datetimeFigureOut">
              <a:rPr lang="it-IT" smtClean="0"/>
              <a:t>16/01/2021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B19AB-517E-C84F-8D53-BDBC43C779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61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B19AB-517E-C84F-8D53-BDBC43C779D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12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09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1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0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1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5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39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68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07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9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64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6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1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www.lavorareascuola.it/wp-content/uploads/2020/04/training-3207841_960_72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daSvIufe7XOYO3gjs28T7uB49xUS49cNc9g&amp;usqp=CA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334E7CF1-9362-491C-939D-EB0053D79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08"/>
          <a:stretch/>
        </p:blipFill>
        <p:spPr>
          <a:xfrm>
            <a:off x="22" y="29430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D14F180-3DF3-1A4E-B83F-1D4094D5C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Autofit/>
          </a:bodyPr>
          <a:lstStyle/>
          <a:p>
            <a:pPr algn="ctr"/>
            <a:r>
              <a:rPr lang="it-IT" sz="5400" dirty="0"/>
              <a:t>LICEO CLASSICO TITO LUCREZIO CARO</a:t>
            </a:r>
            <a:br>
              <a:rPr lang="it-IT" sz="5400" dirty="0"/>
            </a:br>
            <a:r>
              <a:rPr lang="it-IT" sz="5400" dirty="0"/>
              <a:t>EDUCAZIONE CIVICA NELLA DISCIPLINA DI SCIENZE.</a:t>
            </a:r>
            <a:br>
              <a:rPr lang="it-IT" sz="5400" dirty="0"/>
            </a:br>
            <a:r>
              <a:rPr lang="it-IT" sz="5400" dirty="0"/>
              <a:t>CLASSE=1 SEZ.=B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BDEAE5-F278-034F-93A0-A31B50FF7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endParaRPr lang="it-IT" sz="3200"/>
          </a:p>
        </p:txBody>
      </p:sp>
    </p:spTree>
    <p:extLst>
      <p:ext uri="{BB962C8B-B14F-4D97-AF65-F5344CB8AC3E}">
        <p14:creationId xmlns:p14="http://schemas.microsoft.com/office/powerpoint/2010/main" val="296479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85F5E-7373-EF40-82B4-AD50C7DA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NUMERO 8=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2F8CDB-EE66-D544-836E-B642A5E25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90215CE0-779D-C64B-9256-34BA5F05D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329716"/>
              </p:ext>
            </p:extLst>
          </p:nvPr>
        </p:nvGraphicFramePr>
        <p:xfrm>
          <a:off x="3500438" y="1849438"/>
          <a:ext cx="5138737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32411" imgH="4949092" progId="Word.Document.12">
                  <p:embed/>
                </p:oleObj>
              </mc:Choice>
              <mc:Fallback>
                <p:oleObj name="Document" r:id="rId2" imgW="6132411" imgH="4949092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90215CE0-779D-C64B-9256-34BA5F05DA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0438" y="1849438"/>
                        <a:ext cx="5138737" cy="41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74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9F1BB-066A-AE48-929D-10309264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NUMERO 9=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ED500D-E78F-434A-BDF0-B499A646C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0" y="4206691"/>
            <a:ext cx="10515600" cy="375567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50B063-3055-ED42-95A2-5D6CE34F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21223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2" descr="DaD e inclusione: Azzolina scrive a DS, docenti e famiglie |  lavorareascuola.it">
            <a:extLst>
              <a:ext uri="{FF2B5EF4-FFF2-40B4-BE49-F238E27FC236}">
                <a16:creationId xmlns:a16="http://schemas.microsoft.com/office/drawing/2014/main" id="{6E9700BF-26E4-DF4E-BF6A-894F544C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020263"/>
            <a:ext cx="6121400" cy="29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2F2548D-6C6C-EF47-82A5-1B5ED3B866A4}"/>
              </a:ext>
            </a:extLst>
          </p:cNvPr>
          <p:cNvSpPr/>
          <p:nvPr/>
        </p:nvSpPr>
        <p:spPr>
          <a:xfrm>
            <a:off x="3205216" y="51700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Fare in modo che la lezione sia condivisa tra docenti e tutti gli alunni presenti e creare un clima coinvolgente nella lezione ma non caotico.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8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9E047-669F-AC48-82FF-C7A453E3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NUMERO 10=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3333CD-E4BA-C54B-87A3-6493E7F6A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579" y="22013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121" name="Immagine 3" descr="D.A.D.: link utili nella sezione alunni – Istituto Comprensivo Giuliano">
            <a:extLst>
              <a:ext uri="{FF2B5EF4-FFF2-40B4-BE49-F238E27FC236}">
                <a16:creationId xmlns:a16="http://schemas.microsoft.com/office/drawing/2014/main" id="{986ABC1D-A54B-F643-9469-2C101CA6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79" y="2201333"/>
            <a:ext cx="5359400" cy="28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159606D-4C37-2A4F-AA49-833E8C5886CF}"/>
              </a:ext>
            </a:extLst>
          </p:cNvPr>
          <p:cNvSpPr/>
          <p:nvPr/>
        </p:nvSpPr>
        <p:spPr>
          <a:xfrm>
            <a:off x="3048000" y="52251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Attenersi con serietà alle regole della didattica digitale integrata, al fine di favorire un’adeguata relazione alunno-docente.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5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49DF49-E845-664F-A9DD-26373C78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719"/>
            <a:ext cx="10515600" cy="6004143"/>
          </a:xfrm>
        </p:spPr>
        <p:txBody>
          <a:bodyPr/>
          <a:lstStyle/>
          <a:p>
            <a:pPr algn="ctr"/>
            <a:r>
              <a:rPr lang="it-IT" dirty="0"/>
              <a:t>VADEMECUM IN D.D.I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C15469-82D6-4F47-855E-A488D81F8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444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C003C-7CC2-E14F-8529-93CED21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020" y="302063"/>
            <a:ext cx="10515600" cy="864585"/>
          </a:xfrm>
        </p:spPr>
        <p:txBody>
          <a:bodyPr>
            <a:normAutofit/>
          </a:bodyPr>
          <a:lstStyle/>
          <a:p>
            <a:r>
              <a:rPr lang="it-IT" dirty="0"/>
              <a:t>REGOLA NUMERO 1=</a:t>
            </a:r>
          </a:p>
        </p:txBody>
      </p:sp>
      <p:pic>
        <p:nvPicPr>
          <p:cNvPr id="6" name="Segnaposto contenuto 5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4DFA94C9-926E-6548-BE9C-07D9EA3F3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2952" y="2016125"/>
            <a:ext cx="1940421" cy="3449638"/>
          </a:xfrm>
        </p:spPr>
      </p:pic>
      <p:pic>
        <p:nvPicPr>
          <p:cNvPr id="8" name="Segnaposto contenuto 5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92F65733-B15F-414F-8B38-0F0479EBD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110" y="1943698"/>
            <a:ext cx="2631574" cy="375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1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4AB6A2-A1D4-964A-90A6-081216C4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NUMERO 2=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9FCDAFE-310B-9844-BDD8-5EA6F0388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9748" y="2016124"/>
            <a:ext cx="1926935" cy="3621141"/>
          </a:xfrm>
        </p:spPr>
      </p:pic>
    </p:spTree>
    <p:extLst>
      <p:ext uri="{BB962C8B-B14F-4D97-AF65-F5344CB8AC3E}">
        <p14:creationId xmlns:p14="http://schemas.microsoft.com/office/powerpoint/2010/main" val="126562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86EE51-D423-0244-906F-7B79B96A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NUMERO 3=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6AAEAD1-FB2B-AA4E-B966-B71261B17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1456" y="2016124"/>
            <a:ext cx="5116234" cy="3614103"/>
          </a:xfrm>
        </p:spPr>
      </p:pic>
    </p:spTree>
    <p:extLst>
      <p:ext uri="{BB962C8B-B14F-4D97-AF65-F5344CB8AC3E}">
        <p14:creationId xmlns:p14="http://schemas.microsoft.com/office/powerpoint/2010/main" val="127366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86366D-2ABC-E84C-80F4-79770E65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NUMERO 4=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6BEC828-8CD6-3944-9558-44B7B882E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016124"/>
            <a:ext cx="5567505" cy="3600459"/>
          </a:xfrm>
        </p:spPr>
      </p:pic>
    </p:spTree>
    <p:extLst>
      <p:ext uri="{BB962C8B-B14F-4D97-AF65-F5344CB8AC3E}">
        <p14:creationId xmlns:p14="http://schemas.microsoft.com/office/powerpoint/2010/main" val="111461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32C3B3-C633-C346-8D7A-80478649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NUMERO 5=</a:t>
            </a:r>
          </a:p>
        </p:txBody>
      </p:sp>
      <p:pic>
        <p:nvPicPr>
          <p:cNvPr id="5" name="Segnaposto contenuto 4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1F1847F4-D08A-724B-B5B6-A576A360A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717" y="2016125"/>
            <a:ext cx="8192890" cy="3449638"/>
          </a:xfrm>
        </p:spPr>
      </p:pic>
    </p:spTree>
    <p:extLst>
      <p:ext uri="{BB962C8B-B14F-4D97-AF65-F5344CB8AC3E}">
        <p14:creationId xmlns:p14="http://schemas.microsoft.com/office/powerpoint/2010/main" val="161463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FFD09E-D06C-8B4A-B9BE-032AC72A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NUMERO 6=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0EDC684-9D6E-774C-9FEB-F45135A46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280" y="2016125"/>
            <a:ext cx="6434315" cy="3676752"/>
          </a:xfrm>
        </p:spPr>
      </p:pic>
    </p:spTree>
    <p:extLst>
      <p:ext uri="{BB962C8B-B14F-4D97-AF65-F5344CB8AC3E}">
        <p14:creationId xmlns:p14="http://schemas.microsoft.com/office/powerpoint/2010/main" val="320582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10ED2E-09A7-C949-90BC-0E3BE385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NUMERO 7=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7D7DB1-DE1C-6A48-B705-F1DBA619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A5656170-A696-4B43-8687-8DBB2E261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334978"/>
              </p:ext>
            </p:extLst>
          </p:nvPr>
        </p:nvGraphicFramePr>
        <p:xfrm>
          <a:off x="3035300" y="2444435"/>
          <a:ext cx="6121400" cy="390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121400" imgH="4635500" progId="Word.Document.12">
                  <p:embed/>
                </p:oleObj>
              </mc:Choice>
              <mc:Fallback>
                <p:oleObj name="Documento" r:id="rId2" imgW="6121400" imgH="4635500" progId="Word.Documen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A5656170-A696-4B43-8687-8DBB2E261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5300" y="2444435"/>
                        <a:ext cx="6121400" cy="3902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42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{B1830D59-ED80-AB48-99A7-068ADB625E3A}tf10001119</Template>
  <TotalTime>2052</TotalTime>
  <Words>112</Words>
  <Application>Microsoft Office PowerPoint</Application>
  <PresentationFormat>Widescreen</PresentationFormat>
  <Paragraphs>15</Paragraphs>
  <Slides>12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Gill Sans MT</vt:lpstr>
      <vt:lpstr>Times New Roman</vt:lpstr>
      <vt:lpstr>Raccolta</vt:lpstr>
      <vt:lpstr>Documento</vt:lpstr>
      <vt:lpstr>Documento di Microsoft Word</vt:lpstr>
      <vt:lpstr>LICEO CLASSICO TITO LUCREZIO CARO EDUCAZIONE CIVICA NELLA DISCIPLINA DI SCIENZE. CLASSE=1 SEZ.=B</vt:lpstr>
      <vt:lpstr>VADEMECUM IN D.D.I  </vt:lpstr>
      <vt:lpstr>REGOLA NUMERO 1=</vt:lpstr>
      <vt:lpstr>REGOLA NUMERO 2=</vt:lpstr>
      <vt:lpstr>REGOLA NUMERO 3=</vt:lpstr>
      <vt:lpstr>REGOLA NUMERO 4=</vt:lpstr>
      <vt:lpstr>REGOLA NUMERO 5=</vt:lpstr>
      <vt:lpstr>REGOLA NUMERO 6=</vt:lpstr>
      <vt:lpstr>REGOLA NUMERO 7=</vt:lpstr>
      <vt:lpstr>REGOLA NUMERO 8=</vt:lpstr>
      <vt:lpstr>REGOLA NUMERO 9=</vt:lpstr>
      <vt:lpstr>REGOLA NUMERO 10=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LICEO CLASSICO TITO LUCREZIO CARO EDUCAZIONE CIVICA NELLA DISCIPLINA DI SCIENZE. CLASSE=1 SEZ.=B</dc:title>
  <dc:creator>Arcangelo Polito</dc:creator>
  <cp:lastModifiedBy>rosa.viscardi.72@outlook.it</cp:lastModifiedBy>
  <cp:revision>8</cp:revision>
  <cp:lastPrinted>2021-01-12T21:01:24Z</cp:lastPrinted>
  <dcterms:created xsi:type="dcterms:W3CDTF">2021-01-11T10:55:30Z</dcterms:created>
  <dcterms:modified xsi:type="dcterms:W3CDTF">2021-01-16T10:51:49Z</dcterms:modified>
</cp:coreProperties>
</file>