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8" r:id="rId3"/>
    <p:sldId id="260" r:id="rId4"/>
    <p:sldId id="259" r:id="rId5"/>
    <p:sldId id="261" r:id="rId6"/>
    <p:sldId id="262" r:id="rId7"/>
    <p:sldId id="266" r:id="rId8"/>
    <p:sldId id="264" r:id="rId9"/>
    <p:sldId id="265" r:id="rId10"/>
    <p:sldId id="267" r:id="rId11"/>
    <p:sldId id="268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5F76D2-D2B5-4150-8B81-FF2701C72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DF74E3B-C709-453E-B854-CAE2908CF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5FED04A-B2FA-43C4-80FE-181BEC36C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C4A7-1571-4DA0-88D6-718E1E411898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0895DC9-0F09-4B28-B4CD-B5BFBA0EB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00F243-B9DE-4A46-88EE-BFFE4CEB3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634D-0CAF-4E65-A22B-968BE37AEA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001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B83968-A755-4A6C-BA26-CA4AA19EF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298EF62-6327-4D80-ACB9-1631028D9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A3F323-F8B0-4B7B-A4AA-09A20B18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C4A7-1571-4DA0-88D6-718E1E411898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2CF80E-D533-4EDA-B959-E6C89E9E1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F7E395-26CA-46E4-A9F9-536903AB3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634D-0CAF-4E65-A22B-968BE37AEA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4848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4DB4644-A3DA-4D10-8624-A6AFEA395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C108D13-C689-45D7-8ECA-F306ED4F9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347A51-12FE-4D08-8C89-CEA9A420D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C4A7-1571-4DA0-88D6-718E1E411898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9118CB-F12B-4D88-8E58-56E131875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1C01670-D12A-4461-9E8C-366D462D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634D-0CAF-4E65-A22B-968BE37AEA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14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177598-9F40-4BB6-A605-CB1224772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74E843-E4BF-44A8-92A6-B9ADC4A9A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A72F59-DE4D-47B4-B240-9F561612A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C4A7-1571-4DA0-88D6-718E1E411898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405CF7-AA76-45D4-A4E4-A5C8F76FF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8091499-D37C-4F36-B368-8C5034661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634D-0CAF-4E65-A22B-968BE37AEA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9089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2E31F5-C41D-444A-AA05-899E3BE6F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2E8E5D1-EB16-4E74-A6E1-2F7E28DAB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2DE5EF-87FC-4117-8D35-2E263B657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C4A7-1571-4DA0-88D6-718E1E411898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33481B-4936-4712-8FAD-079BB7BB2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81DE68C-04DF-4B52-9034-37985CBA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634D-0CAF-4E65-A22B-968BE37AEA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4509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3B1DD4-0CDA-41D5-9CC3-43443F6D7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530D02-E560-4D8C-976E-DA31DCF8BE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6BBF45C-B739-4B3A-B39C-F14E677CC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3ACF577-08C6-49C8-B9C1-8D8A3BCB9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C4A7-1571-4DA0-88D6-718E1E411898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10E333C-AC74-4B4A-8C27-18AEF8F34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7C922CC-AE6E-43AC-B7C1-75ACC8B2A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634D-0CAF-4E65-A22B-968BE37AEA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8902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F3DE57-7CD2-4F75-A9D6-EBA73293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1D0E706-EA3E-4D0A-9738-406269373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143F83D-2FA3-45E2-BC33-56D3119CA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E3C0958-7F71-4344-9B4B-402F957F18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B9F9C48-FE1A-45A6-A5A6-D5749AD61B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BDAEAE8-CEFB-459C-AECA-FD2CE512C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C4A7-1571-4DA0-88D6-718E1E411898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9F2AE02-DFF3-4F1B-B32B-900AA9412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03104A9-0602-40DA-A2A6-AF5A6BE4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634D-0CAF-4E65-A22B-968BE37AEA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160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CFCC18-31DD-4BCD-9807-C9609669D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B7A0E60-5D76-4644-97D2-E05311021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C4A7-1571-4DA0-88D6-718E1E411898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D93178A-3B94-49C4-9897-A83E02FBA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DB0BC6C-7847-44CF-8C1A-F0638EAC5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634D-0CAF-4E65-A22B-968BE37AEA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469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92E865D-EE3E-41D3-94EA-EFA0E4444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C4A7-1571-4DA0-88D6-718E1E411898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1F83286-989B-4013-A6F3-71A1E70DF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781AB5B-6066-4B1F-92C5-EB7D06C1B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634D-0CAF-4E65-A22B-968BE37AEA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462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B50D96-FA76-4C6F-8572-F944A26BB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A42DAA-9A15-4537-B2D7-03355C643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51A12B9-8934-455D-9732-E6B4740B8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4662AC1-93A5-4A44-8A51-DC7D77269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C4A7-1571-4DA0-88D6-718E1E411898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C5F610B-8F65-4CC6-9FDF-AD8B9C8BC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30ACB44-AC39-44B4-9700-94357886E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634D-0CAF-4E65-A22B-968BE37AEA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8388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CCD93D-7BD9-4FA2-B4B8-7739C23B1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8A35A77-2172-4BCF-B090-DE46EA91BB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50E1380-A47D-440A-AD83-7ECFA24C6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C175790-FE56-4090-850C-EF589176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C4A7-1571-4DA0-88D6-718E1E411898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EDEB23C-A758-44CF-9F98-A219DB8B9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1874981-117B-44ED-867B-5F185FB59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1634D-0CAF-4E65-A22B-968BE37AEA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640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BDE2DBD-063D-4B4C-848E-BB11EACCC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93E538A-ABB3-4869-9721-EF8BA16A5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B95FA7-48F4-44F5-914C-C51C8A941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9C4A7-1571-4DA0-88D6-718E1E411898}" type="datetimeFigureOut">
              <a:rPr lang="it-IT" smtClean="0"/>
              <a:t>08/06/2020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6EA39A-AB34-4AEE-A365-971BAC950B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D2598E-2C06-420D-8045-AEEF7A1B1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1634D-0CAF-4E65-A22B-968BE37AEA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6207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magine 2" descr="http://www.quirinale.it/qrnw/statico/simboli/emblema/immagini/emblema_gr.jpg">
            <a:extLst>
              <a:ext uri="{FF2B5EF4-FFF2-40B4-BE49-F238E27FC236}">
                <a16:creationId xmlns:a16="http://schemas.microsoft.com/office/drawing/2014/main" id="{F57D89B1-2890-46BD-B1F7-CD917E270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95" y="891077"/>
            <a:ext cx="6858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FE42379-F577-403A-9398-306C3D7A7A46}"/>
              </a:ext>
            </a:extLst>
          </p:cNvPr>
          <p:cNvSpPr txBox="1"/>
          <p:nvPr/>
        </p:nvSpPr>
        <p:spPr>
          <a:xfrm>
            <a:off x="1788186" y="892471"/>
            <a:ext cx="8615628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PERCORSI PER LE COMPETENZE TRASVERSALI E L’ORIENTAMENTO</a:t>
            </a:r>
          </a:p>
          <a:p>
            <a:pPr algn="ctr"/>
            <a:r>
              <a:rPr lang="it-IT" sz="2400" b="1" dirty="0" err="1"/>
              <a:t>a.s.</a:t>
            </a:r>
            <a:r>
              <a:rPr lang="it-IT" sz="2400" b="1" dirty="0"/>
              <a:t> 2019/20</a:t>
            </a:r>
          </a:p>
          <a:p>
            <a:pPr algn="ctr"/>
            <a:endParaRPr lang="it-IT" sz="2400" b="1" dirty="0"/>
          </a:p>
          <a:p>
            <a:pPr algn="ctr"/>
            <a:endParaRPr lang="it-IT" sz="2400" b="1" dirty="0"/>
          </a:p>
          <a:p>
            <a:pPr algn="ctr"/>
            <a:endParaRPr lang="it-IT" sz="2400" b="1" dirty="0"/>
          </a:p>
          <a:p>
            <a:pPr algn="ctr"/>
            <a:endParaRPr lang="it-IT" sz="2400" b="1" dirty="0"/>
          </a:p>
          <a:p>
            <a:pPr algn="ctr"/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I PERCORSI DELL’ARTE: SCENOGRAFIE DEL TEATRO LIRICO</a:t>
            </a:r>
          </a:p>
          <a:p>
            <a:pPr algn="ctr"/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classe III sez. E</a:t>
            </a:r>
          </a:p>
          <a:p>
            <a:pPr algn="ctr"/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indirizzo: Scenografia</a:t>
            </a:r>
            <a:endParaRPr lang="it-IT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it-IT" sz="2400" b="1" dirty="0"/>
          </a:p>
          <a:p>
            <a:pPr algn="ctr"/>
            <a:endParaRPr lang="it-IT" sz="2400" b="1" dirty="0"/>
          </a:p>
        </p:txBody>
      </p:sp>
      <p:pic>
        <p:nvPicPr>
          <p:cNvPr id="3075" name="Immagine 3" descr="Menna Sabatini LOGO piccolo">
            <a:extLst>
              <a:ext uri="{FF2B5EF4-FFF2-40B4-BE49-F238E27FC236}">
                <a16:creationId xmlns:a16="http://schemas.microsoft.com/office/drawing/2014/main" id="{D81033CA-751B-4D85-B669-E0D06EC7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567" y="891077"/>
            <a:ext cx="8286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3E858FB-9D32-47A3-A817-C0E08AE141D8}"/>
              </a:ext>
            </a:extLst>
          </p:cNvPr>
          <p:cNvSpPr txBox="1"/>
          <p:nvPr/>
        </p:nvSpPr>
        <p:spPr>
          <a:xfrm>
            <a:off x="538420" y="5746224"/>
            <a:ext cx="11115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ENTE LIRICO COMUNALE “TEATRO VERDI” DI SALERNO                                                                         Dirigente Scolastica</a:t>
            </a:r>
          </a:p>
          <a:p>
            <a:r>
              <a:rPr lang="it-IT" b="1" dirty="0"/>
              <a:t>Docente Tutor: prof. Anna FERRARA                                                                                            dottoressa Ester ANDREOLA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61535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786B5D4-BB78-4242-8D77-391F8F21A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03156" y="-75414"/>
            <a:ext cx="34758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40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C448E9C-164F-441A-BDD8-0CAF079C8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95387" y="1"/>
            <a:ext cx="34758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9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9148FFF-010F-48DE-92E0-C7F9C35CD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294" y="0"/>
            <a:ext cx="91414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10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B87F3B7-9FCC-4B20-B83D-4584983D9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13000" y="245097"/>
            <a:ext cx="5119864" cy="658462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5EBB5E2-8E84-4CAA-9724-8982C2CDE83C}"/>
              </a:ext>
            </a:extLst>
          </p:cNvPr>
          <p:cNvSpPr txBox="1"/>
          <p:nvPr/>
        </p:nvSpPr>
        <p:spPr>
          <a:xfrm>
            <a:off x="7946796" y="2988798"/>
            <a:ext cx="371416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Nell’atto III dell’operetta</a:t>
            </a:r>
          </a:p>
          <a:p>
            <a:r>
              <a:rPr lang="it-IT" sz="2800" dirty="0"/>
              <a:t>«La vedova allegra» di Franz Lehar si svolge una festa in casa </a:t>
            </a:r>
            <a:r>
              <a:rPr lang="it-IT" sz="2800" dirty="0" err="1"/>
              <a:t>Glavari</a:t>
            </a:r>
            <a:r>
              <a:rPr lang="it-IT" sz="2800" dirty="0"/>
              <a:t> riproponendo le atmosfere e i balli di </a:t>
            </a:r>
            <a:r>
              <a:rPr lang="it-IT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CHEZ MAXIM’S</a:t>
            </a:r>
          </a:p>
        </p:txBody>
      </p:sp>
    </p:spTree>
    <p:extLst>
      <p:ext uri="{BB962C8B-B14F-4D97-AF65-F5344CB8AC3E}">
        <p14:creationId xmlns:p14="http://schemas.microsoft.com/office/powerpoint/2010/main" val="238311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0AD5076-1AFA-48E2-8BF1-430C4DE68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400"/>
            <a:ext cx="12192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30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9E8918C-2723-48B6-84B9-09DB05344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24"/>
            <a:ext cx="12192000" cy="684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09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17F7DFD-58E9-4275-8A1E-B5797E550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24"/>
            <a:ext cx="12192000" cy="684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46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63D0E22-BBFC-49B8-8525-9E10ED31B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768" y="0"/>
            <a:ext cx="5143500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08A64A0-F34A-4618-84D6-6B09AF28EE42}"/>
              </a:ext>
            </a:extLst>
          </p:cNvPr>
          <p:cNvSpPr txBox="1"/>
          <p:nvPr/>
        </p:nvSpPr>
        <p:spPr>
          <a:xfrm>
            <a:off x="7475455" y="697584"/>
            <a:ext cx="3529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Laboratorio di Scenografia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FB30837-F674-4C26-A821-7A565B3F83DE}"/>
              </a:ext>
            </a:extLst>
          </p:cNvPr>
          <p:cNvSpPr txBox="1"/>
          <p:nvPr/>
        </p:nvSpPr>
        <p:spPr>
          <a:xfrm>
            <a:off x="7239786" y="3827282"/>
            <a:ext cx="4542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Fasi di realizzazione dell’elemento scenico</a:t>
            </a:r>
          </a:p>
        </p:txBody>
      </p:sp>
    </p:spTree>
    <p:extLst>
      <p:ext uri="{BB962C8B-B14F-4D97-AF65-F5344CB8AC3E}">
        <p14:creationId xmlns:p14="http://schemas.microsoft.com/office/powerpoint/2010/main" val="1228994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A536509-31A1-4FA9-8C5B-431B85943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-21210"/>
            <a:ext cx="5143500" cy="68580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7B678DF-AFE7-4C35-8521-5BED11DFA070}"/>
              </a:ext>
            </a:extLst>
          </p:cNvPr>
          <p:cNvSpPr txBox="1"/>
          <p:nvPr/>
        </p:nvSpPr>
        <p:spPr>
          <a:xfrm>
            <a:off x="7475455" y="697584"/>
            <a:ext cx="3529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Laboratorio di Scenografia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4AB2EC7-D739-4C05-AFA0-066D718F59FE}"/>
              </a:ext>
            </a:extLst>
          </p:cNvPr>
          <p:cNvSpPr txBox="1"/>
          <p:nvPr/>
        </p:nvSpPr>
        <p:spPr>
          <a:xfrm>
            <a:off x="6561056" y="2413262"/>
            <a:ext cx="46784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Le lettere dell’insegna sono state stampate al plotter in dimensioni reali.</a:t>
            </a:r>
          </a:p>
          <a:p>
            <a:r>
              <a:rPr lang="it-IT" sz="2000" dirty="0"/>
              <a:t>Sono state realizzate in </a:t>
            </a:r>
            <a:r>
              <a:rPr lang="it-IT" sz="2000" dirty="0" err="1"/>
              <a:t>carton</a:t>
            </a:r>
            <a:r>
              <a:rPr lang="it-IT" sz="2000" dirty="0"/>
              <a:t> </a:t>
            </a:r>
            <a:r>
              <a:rPr lang="it-IT" sz="2000" dirty="0" err="1"/>
              <a:t>plume</a:t>
            </a:r>
            <a:r>
              <a:rPr lang="it-IT" sz="2000" dirty="0"/>
              <a:t>, dipinte con colori acrilici e ricoperte con glitter argentati</a:t>
            </a:r>
          </a:p>
        </p:txBody>
      </p:sp>
    </p:spTree>
    <p:extLst>
      <p:ext uri="{BB962C8B-B14F-4D97-AF65-F5344CB8AC3E}">
        <p14:creationId xmlns:p14="http://schemas.microsoft.com/office/powerpoint/2010/main" val="2071900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9D1E227-F2F7-4032-89D7-8BEA3E3FA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059" y="0"/>
            <a:ext cx="34758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332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115</Words>
  <Application>Microsoft Office PowerPoint</Application>
  <PresentationFormat>Widescreen</PresentationFormat>
  <Paragraphs>18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Donato De Santis</dc:creator>
  <cp:lastModifiedBy>Donato De Santis</cp:lastModifiedBy>
  <cp:revision>7</cp:revision>
  <dcterms:created xsi:type="dcterms:W3CDTF">2020-06-07T22:38:44Z</dcterms:created>
  <dcterms:modified xsi:type="dcterms:W3CDTF">2020-06-08T20:12:08Z</dcterms:modified>
</cp:coreProperties>
</file>