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06" r:id="rId2"/>
  </p:sldMasterIdLst>
  <p:sldIdLst>
    <p:sldId id="272" r:id="rId3"/>
    <p:sldId id="258" r:id="rId4"/>
    <p:sldId id="259" r:id="rId5"/>
    <p:sldId id="261" r:id="rId6"/>
    <p:sldId id="273" r:id="rId7"/>
    <p:sldId id="280" r:id="rId8"/>
    <p:sldId id="274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50" autoAdjust="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509954" y="430823"/>
            <a:ext cx="11172094" cy="5981764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CD93D-7BD9-4FA2-B4B8-7739C23B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A35A77-2172-4BCF-B090-DE46EA91B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0E1380-A47D-440A-AD83-7ECFA24C6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175790-FE56-4090-850C-EF589176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DEB23C-A758-44CF-9F98-A219DB8B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74981-117B-44ED-867B-5F185FB5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8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3968-A755-4A6C-BA26-CA4AA19E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98EF62-6327-4D80-ACB9-1631028D9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3F323-F8B0-4B7B-A4AA-09A20B18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2CF80E-D533-4EDA-B959-E6C89E9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7E395-26CA-46E4-A9F9-536903AB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0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DB4644-A3DA-4D10-8624-A6AFEA395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108D13-C689-45D7-8ECA-F306ED4F9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347A51-12FE-4D08-8C89-CEA9A420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9118CB-F12B-4D88-8E58-56E13187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C01670-D12A-4461-9E8C-366D462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0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F76D2-D2B5-4150-8B81-FF2701C72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F74E3B-C709-453E-B854-CAE2908C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FED04A-B2FA-43C4-80FE-181BEC36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895DC9-0F09-4B28-B4CD-B5BFBA0E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0F243-B9DE-4A46-88EE-BFFE4CEB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29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77598-9F40-4BB6-A605-CB122477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4E843-E4BF-44A8-92A6-B9ADC4A9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A72F59-DE4D-47B4-B240-9F561612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405CF7-AA76-45D4-A4E4-A5C8F76F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091499-D37C-4F36-B368-8C503466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1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E31F5-C41D-444A-AA05-899E3BE6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8E5D1-EB16-4E74-A6E1-2F7E28DAB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2DE5EF-87FC-4117-8D35-2E263B65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3481B-4936-4712-8FAD-079BB7BB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1DE68C-04DF-4B52-9034-37985CB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27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B1DD4-0CDA-41D5-9CC3-43443F6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530D02-E560-4D8C-976E-DA31DC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BBF45C-B739-4B3A-B39C-F14E677CC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ACF577-08C6-49C8-B9C1-8D8A3BCB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0E333C-AC74-4B4A-8C27-18AEF8F3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C922CC-AE6E-43AC-B7C1-75ACC8B2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29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DE57-7CD2-4F75-A9D6-EBA73293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D0E706-EA3E-4D0A-9738-40626937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43F83D-2FA3-45E2-BC33-56D3119CA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3C0958-7F71-4344-9B4B-402F957F1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F9C48-FE1A-45A6-A5A6-D5749AD61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DAEAE8-CEFB-459C-AECA-FD2CE512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F2AE02-DFF3-4F1B-B32B-900AA941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03104A9-0602-40DA-A2A6-AF5A6BE4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39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FCC18-31DD-4BCD-9807-C9609669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7A0E60-5D76-4644-97D2-E0531102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93178A-3B94-49C4-9897-A83E02FB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B0BC6C-7847-44CF-8C1A-F0638EAC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3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2E865D-EE3E-41D3-94EA-EFA0E444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F83286-989B-4013-A6F3-71A1E70D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81AB5B-6066-4B1F-92C5-EB7D06C1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1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50D96-FA76-4C6F-8572-F944A26B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42DAA-9A15-4537-B2D7-03355C64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1A12B9-8934-455D-9732-E6B4740B8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662AC1-93A5-4A44-8A51-DC7D7726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5F610B-8F65-4CC6-9FDF-AD8B9C8B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0ACB44-AC39-44B4-9700-94357886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94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b="1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BDE2DBD-063D-4B4C-848E-BB11EACC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3E538A-ABB3-4869-9721-EF8BA16A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B95FA7-48F4-44F5-914C-C51C8A941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C4A7-1571-4DA0-88D6-718E1E411898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EA39A-AB34-4AEE-A365-971BAC950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D2598E-2C06-420D-8045-AEEF7A1B1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6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2" descr="http://www.quirinale.it/qrnw/statico/simboli/emblema/immagini/emblema_gr.jpg">
            <a:extLst>
              <a:ext uri="{FF2B5EF4-FFF2-40B4-BE49-F238E27FC236}">
                <a16:creationId xmlns:a16="http://schemas.microsoft.com/office/drawing/2014/main" id="{F57D89B1-2890-46BD-B1F7-CD917E27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5" y="891077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E42379-F577-403A-9398-306C3D7A7A46}"/>
              </a:ext>
            </a:extLst>
          </p:cNvPr>
          <p:cNvSpPr txBox="1"/>
          <p:nvPr/>
        </p:nvSpPr>
        <p:spPr>
          <a:xfrm>
            <a:off x="1788186" y="892471"/>
            <a:ext cx="861562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PERCORSI PER LE COMPETENZE TRASVERSALI E L’ORIENTAMENTO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a.s.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2019/20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PERCORSI DELL’ARTE: SCENOGRAFIE DEL TEATRO LIRICO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classe IV sez.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indirizzo: Scenografia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Immagine 3" descr="Menna Sabatini LOGO piccolo">
            <a:extLst>
              <a:ext uri="{FF2B5EF4-FFF2-40B4-BE49-F238E27FC236}">
                <a16:creationId xmlns:a16="http://schemas.microsoft.com/office/drawing/2014/main" id="{D81033CA-751B-4D85-B669-E0D06EC7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67" y="891077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E858FB-9D32-47A3-A817-C0E08AE141D8}"/>
              </a:ext>
            </a:extLst>
          </p:cNvPr>
          <p:cNvSpPr txBox="1"/>
          <p:nvPr/>
        </p:nvSpPr>
        <p:spPr>
          <a:xfrm>
            <a:off x="435782" y="5170565"/>
            <a:ext cx="547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 LIRICO COMUNALE “TEATRO VERDI” DI SALERNO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LABORATORIO DI SCENOTECNICA DI CASORIA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Docenti Tutor: prof. Anna FERRARA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latin typeface="Calibri" panose="020F0502020204030204"/>
              </a:rPr>
              <a:t>                           prof. Ida MAINENTI                         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528AA2-E968-4056-8B88-E2149BE675A0}"/>
              </a:ext>
            </a:extLst>
          </p:cNvPr>
          <p:cNvSpPr txBox="1"/>
          <p:nvPr/>
        </p:nvSpPr>
        <p:spPr>
          <a:xfrm>
            <a:off x="7875037" y="5510124"/>
            <a:ext cx="399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Dirigente Scolastico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Dott.ssa Ester ANDREOLA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6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3B197B2-49D9-4577-8B8A-DDC1E41415B9}"/>
              </a:ext>
            </a:extLst>
          </p:cNvPr>
          <p:cNvSpPr/>
          <p:nvPr/>
        </p:nvSpPr>
        <p:spPr>
          <a:xfrm>
            <a:off x="513184" y="438538"/>
            <a:ext cx="11159412" cy="59809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25677F-3207-4B0F-BC44-2741BC84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64" y="582508"/>
            <a:ext cx="3168692" cy="56717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1BD7BD-304F-43F1-B54C-905D66CB4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6599"/>
          <a:stretch/>
        </p:blipFill>
        <p:spPr bwMode="auto">
          <a:xfrm>
            <a:off x="6410131" y="582509"/>
            <a:ext cx="3906290" cy="56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0595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5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213E3E-D9EE-46D9-A225-C77A2BBFE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40" y="4749938"/>
            <a:ext cx="3014289" cy="897439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tx1"/>
                </a:solidFill>
              </a:rPr>
              <a:t>Prima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6340C7-6847-46E2-8DE2-369092497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622" y="4504679"/>
            <a:ext cx="10656310" cy="440534"/>
          </a:xfrm>
        </p:spPr>
        <p:txBody>
          <a:bodyPr>
            <a:noAutofit/>
          </a:bodyPr>
          <a:lstStyle/>
          <a:p>
            <a:r>
              <a:rPr lang="it-IT" sz="4400" i="1" spc="-100" dirty="0">
                <a:solidFill>
                  <a:srgbClr val="000000"/>
                </a:solidFill>
                <a:latin typeface="Georgia Pro Cond Black" panose="02020404030301010803"/>
              </a:rPr>
              <a:t>Dopo</a:t>
            </a:r>
            <a:endParaRPr lang="it-IT" sz="4400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finestra, sedendo, tavolo, stanza&#10;&#10;Descrizione generata automaticamente">
            <a:extLst>
              <a:ext uri="{FF2B5EF4-FFF2-40B4-BE49-F238E27FC236}">
                <a16:creationId xmlns:a16="http://schemas.microsoft.com/office/drawing/2014/main" id="{8324D056-ACD9-4182-BF75-271ED3277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0" y="1378909"/>
            <a:ext cx="2339970" cy="175497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6375FBC-91C4-4ED6-8EA7-172444EFE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336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interni, persona, uomo, inpiedi&#10;&#10;Descrizione generata automaticamente">
            <a:extLst>
              <a:ext uri="{FF2B5EF4-FFF2-40B4-BE49-F238E27FC236}">
                <a16:creationId xmlns:a16="http://schemas.microsoft.com/office/drawing/2014/main" id="{ED6896EE-83F9-4B53-AA54-6BECC43BE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5" y="643673"/>
            <a:ext cx="1809749" cy="321733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7B537-21BE-493A-8E43-BC163FF9A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8619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Immagine che contiene interni, persona, giovane, sedendo&#10;&#10;Descrizione generata automaticamente">
            <a:extLst>
              <a:ext uri="{FF2B5EF4-FFF2-40B4-BE49-F238E27FC236}">
                <a16:creationId xmlns:a16="http://schemas.microsoft.com/office/drawing/2014/main" id="{0CF6C769-81FC-46C6-A546-D73875AD4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77" y="712757"/>
            <a:ext cx="2190150" cy="29202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B0D243-E302-47C8-A91E-92C8F7FF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0315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interni, persona, giovane, cucina&#10;&#10;Descrizione generata automaticamente">
            <a:extLst>
              <a:ext uri="{FF2B5EF4-FFF2-40B4-BE49-F238E27FC236}">
                <a16:creationId xmlns:a16="http://schemas.microsoft.com/office/drawing/2014/main" id="{02338DB7-63A1-4F14-A54B-450844E07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12" y="773726"/>
            <a:ext cx="2315460" cy="30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AA1926A6-49C3-42C5-9543-EAE0BE8F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A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FF34CB2-D9B0-473A-A23C-7BC24AC8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DF89D79-C6EA-4CE4-8BC8-871F9F13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Immagine 4" descr="Immagine che contiene interni, uomo, scatola, tavolo&#10;&#10;Descrizione generata automaticamente">
            <a:extLst>
              <a:ext uri="{FF2B5EF4-FFF2-40B4-BE49-F238E27FC236}">
                <a16:creationId xmlns:a16="http://schemas.microsoft.com/office/drawing/2014/main" id="{877DCD4B-05CD-4500-A63E-4FF13A3F4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8" b="19865"/>
          <a:stretch/>
        </p:blipFill>
        <p:spPr>
          <a:xfrm>
            <a:off x="858416" y="839755"/>
            <a:ext cx="3490503" cy="3031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6F9FDE-2540-4153-BE5F-1AB555084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5" y="839756"/>
            <a:ext cx="2847804" cy="1988834"/>
          </a:xfrm>
          <a:prstGeom prst="rect">
            <a:avLst/>
          </a:prstGeom>
          <a:solidFill>
            <a:srgbClr val="A0A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DD238-0384-4D05-B5F8-1925F56B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4031070"/>
            <a:ext cx="3490503" cy="1972279"/>
          </a:xfrm>
          <a:prstGeom prst="rect">
            <a:avLst/>
          </a:prstGeom>
          <a:solidFill>
            <a:srgbClr val="A0A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sedendo, edificio, vecchio, gatto&#10;&#10;Descrizione generata automaticamente">
            <a:extLst>
              <a:ext uri="{FF2B5EF4-FFF2-40B4-BE49-F238E27FC236}">
                <a16:creationId xmlns:a16="http://schemas.microsoft.com/office/drawing/2014/main" id="{B4210244-E4CE-425D-BDAF-F9283088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3" r="3" b="3"/>
          <a:stretch/>
        </p:blipFill>
        <p:spPr>
          <a:xfrm>
            <a:off x="4489695" y="2976465"/>
            <a:ext cx="2847804" cy="30268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9C76BB-5EA9-4737-810C-42904511D9C3}"/>
              </a:ext>
            </a:extLst>
          </p:cNvPr>
          <p:cNvSpPr txBox="1"/>
          <p:nvPr/>
        </p:nvSpPr>
        <p:spPr>
          <a:xfrm>
            <a:off x="8195277" y="1963025"/>
            <a:ext cx="355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Elementi scenografici</a:t>
            </a:r>
          </a:p>
        </p:txBody>
      </p:sp>
    </p:spTree>
    <p:extLst>
      <p:ext uri="{BB962C8B-B14F-4D97-AF65-F5344CB8AC3E}">
        <p14:creationId xmlns:p14="http://schemas.microsoft.com/office/powerpoint/2010/main" val="3347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persona, panca, sedendo, uomo&#10;&#10;Descrizione generata automaticamente">
            <a:extLst>
              <a:ext uri="{FF2B5EF4-FFF2-40B4-BE49-F238E27FC236}">
                <a16:creationId xmlns:a16="http://schemas.microsoft.com/office/drawing/2014/main" id="{944B929A-B9C5-4015-A4B6-B2D13A0E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r="3" b="3"/>
          <a:stretch/>
        </p:blipFill>
        <p:spPr>
          <a:xfrm>
            <a:off x="324249" y="324496"/>
            <a:ext cx="4583555" cy="6209006"/>
          </a:xfrm>
          <a:prstGeom prst="rect">
            <a:avLst/>
          </a:prstGeom>
        </p:spPr>
      </p:pic>
      <p:pic>
        <p:nvPicPr>
          <p:cNvPr id="17" name="Immagine 16" descr="Immagine che contiene interni, persona, sedendo, edificio&#10;&#10;Descrizione generata automaticamente">
            <a:extLst>
              <a:ext uri="{FF2B5EF4-FFF2-40B4-BE49-F238E27FC236}">
                <a16:creationId xmlns:a16="http://schemas.microsoft.com/office/drawing/2014/main" id="{B0BD115B-4391-4DF4-A649-50BEEC915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r="-3" b="28936"/>
          <a:stretch/>
        </p:blipFill>
        <p:spPr>
          <a:xfrm>
            <a:off x="5011264" y="324496"/>
            <a:ext cx="4542127" cy="4115776"/>
          </a:xfrm>
          <a:prstGeom prst="rect">
            <a:avLst/>
          </a:prstGeom>
        </p:spPr>
      </p:pic>
      <p:pic>
        <p:nvPicPr>
          <p:cNvPr id="23" name="Immagine 22" descr="Immagine che contiene interni, edificio, tavolo, ripieno&#10;&#10;Descrizione generata automaticamente">
            <a:extLst>
              <a:ext uri="{FF2B5EF4-FFF2-40B4-BE49-F238E27FC236}">
                <a16:creationId xmlns:a16="http://schemas.microsoft.com/office/drawing/2014/main" id="{20307C12-6F74-4526-94AF-F66DA77E4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0" r="4" b="4"/>
          <a:stretch/>
        </p:blipFill>
        <p:spPr>
          <a:xfrm>
            <a:off x="9630177" y="316370"/>
            <a:ext cx="2237573" cy="2028511"/>
          </a:xfrm>
          <a:prstGeom prst="rect">
            <a:avLst/>
          </a:prstGeom>
        </p:spPr>
      </p:pic>
      <p:pic>
        <p:nvPicPr>
          <p:cNvPr id="21" name="Immagine 20" descr="Immagine che contiene persona, esterni, persone, inpiedi&#10;&#10;Descrizione generata automaticamente">
            <a:extLst>
              <a:ext uri="{FF2B5EF4-FFF2-40B4-BE49-F238E27FC236}">
                <a16:creationId xmlns:a16="http://schemas.microsoft.com/office/drawing/2014/main" id="{905ADF7A-E4D0-4CCE-B772-9699E30FC0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r="7119" b="7"/>
          <a:stretch/>
        </p:blipFill>
        <p:spPr>
          <a:xfrm>
            <a:off x="9630177" y="2417728"/>
            <a:ext cx="2250442" cy="2029968"/>
          </a:xfrm>
          <a:prstGeom prst="rect">
            <a:avLst/>
          </a:prstGeom>
        </p:spPr>
      </p:pic>
      <p:pic>
        <p:nvPicPr>
          <p:cNvPr id="19" name="Immagine 18" descr="Immagine che contiene esterni, persona, pavimento, giovane&#10;&#10;Descrizione generata automaticamente">
            <a:extLst>
              <a:ext uri="{FF2B5EF4-FFF2-40B4-BE49-F238E27FC236}">
                <a16:creationId xmlns:a16="http://schemas.microsoft.com/office/drawing/2014/main" id="{56CCFCDD-E3D1-4FC2-8EEA-90132E2FE2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r="1" b="73382"/>
          <a:stretch/>
        </p:blipFill>
        <p:spPr>
          <a:xfrm>
            <a:off x="4991493" y="4544615"/>
            <a:ext cx="6876257" cy="19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94706-0EDA-4D54-92B2-4725663E8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034C7F-CE5E-4A83-BB42-DE8C8321D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interni, edificio, televisione, stanza&#10;&#10;Descrizione generata automaticamente">
            <a:extLst>
              <a:ext uri="{FF2B5EF4-FFF2-40B4-BE49-F238E27FC236}">
                <a16:creationId xmlns:a16="http://schemas.microsoft.com/office/drawing/2014/main" id="{04059BBA-FF23-4CB0-96B9-DA0E71238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A82F8DF-DC5D-416A-8582-87F5F8EF9190}"/>
              </a:ext>
            </a:extLst>
          </p:cNvPr>
          <p:cNvSpPr/>
          <p:nvPr/>
        </p:nvSpPr>
        <p:spPr>
          <a:xfrm>
            <a:off x="516294" y="438537"/>
            <a:ext cx="11159412" cy="59809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A9A1A4-F855-4799-9C93-24069DE2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8" y="783770"/>
            <a:ext cx="7053942" cy="52904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1B2C3D-3009-4413-841C-5F5318FEA4B8}"/>
              </a:ext>
            </a:extLst>
          </p:cNvPr>
          <p:cNvSpPr txBox="1"/>
          <p:nvPr/>
        </p:nvSpPr>
        <p:spPr>
          <a:xfrm>
            <a:off x="7922858" y="4926564"/>
            <a:ext cx="354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Stilizzazione dei costumi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scena</a:t>
            </a:r>
          </a:p>
        </p:txBody>
      </p:sp>
    </p:spTree>
    <p:extLst>
      <p:ext uri="{BB962C8B-B14F-4D97-AF65-F5344CB8AC3E}">
        <p14:creationId xmlns:p14="http://schemas.microsoft.com/office/powerpoint/2010/main" val="41507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33EE4-041E-43CA-814F-B54A4CF73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29871E-735C-4062-A6DF-F753AE11D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E1CAC2-760D-46AF-8C25-F8A0C1FC7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b="25062"/>
          <a:stretch/>
        </p:blipFill>
        <p:spPr>
          <a:xfrm>
            <a:off x="1070783" y="599832"/>
            <a:ext cx="10050433" cy="56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4962CA3-6ACB-4705-B63F-9FE6F53A15BD}"/>
              </a:ext>
            </a:extLst>
          </p:cNvPr>
          <p:cNvSpPr/>
          <p:nvPr/>
        </p:nvSpPr>
        <p:spPr>
          <a:xfrm>
            <a:off x="516294" y="438539"/>
            <a:ext cx="11159412" cy="59809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3F7256-0E84-471F-B379-D4D2A26E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571499"/>
            <a:ext cx="7620002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8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46203CB-9C4F-4D3B-A920-BFC0DB98C3D9}"/>
              </a:ext>
            </a:extLst>
          </p:cNvPr>
          <p:cNvSpPr/>
          <p:nvPr/>
        </p:nvSpPr>
        <p:spPr>
          <a:xfrm>
            <a:off x="516294" y="438539"/>
            <a:ext cx="11159412" cy="59809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69E81B-5EE5-46F7-8EB9-CF1DA0B50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3" y="606490"/>
            <a:ext cx="7417838" cy="55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7543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706ACD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144</TotalTime>
  <Words>71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Georgia Pro</vt:lpstr>
      <vt:lpstr>Georgia Pro Cond Black</vt:lpstr>
      <vt:lpstr>SavonVTI</vt:lpstr>
      <vt:lpstr>Tema di Office</vt:lpstr>
      <vt:lpstr>Presentazione standard di PowerPoint</vt:lpstr>
      <vt:lpstr>Prima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Alteranza</dc:title>
  <dc:creator>Family</dc:creator>
  <cp:lastModifiedBy>Donato De Santis</cp:lastModifiedBy>
  <cp:revision>13</cp:revision>
  <dcterms:created xsi:type="dcterms:W3CDTF">2020-05-16T17:52:30Z</dcterms:created>
  <dcterms:modified xsi:type="dcterms:W3CDTF">2020-06-10T14:56:23Z</dcterms:modified>
</cp:coreProperties>
</file>