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199AA9-5A39-46D1-AB7D-0DC3EB5D754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8C604C-E4A5-4E87-BD22-3817C858D2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200" dirty="0" smtClean="0"/>
              <a:t>Liceo Artistico Statale «Sabatini-Menna</a:t>
            </a:r>
          </a:p>
          <a:p>
            <a:r>
              <a:rPr lang="it-IT" sz="3200" dirty="0" smtClean="0"/>
              <a:t>SALERNO </a:t>
            </a:r>
            <a:endParaRPr lang="it-IT" sz="32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6000" dirty="0" smtClean="0"/>
              <a:t>Filiberto Menna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xmlns="" val="375155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772816"/>
            <a:ext cx="4608000" cy="4608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Filiberto Menna e Alfonso Gatto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283934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524000"/>
            <a:ext cx="4572000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Filiberto Menna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124328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72816"/>
            <a:ext cx="6357547" cy="4644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Filiberto Menna e Giulio Carlo Argan.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405458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88840"/>
            <a:ext cx="5624977" cy="3960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Filiberto Menna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9350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680" y="1524000"/>
            <a:ext cx="6834639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Filiberto Menna, manifestazione P.C.I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357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9709" y="1524000"/>
            <a:ext cx="6184581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Filiberto Menna, corteo del P.C.I.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128477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960" y="1524000"/>
            <a:ext cx="6834080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Filiberto Menna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6359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960" y="1524000"/>
            <a:ext cx="6834080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Gillo </a:t>
            </a:r>
            <a:r>
              <a:rPr lang="it-IT" sz="3200" dirty="0" err="1" smtClean="0"/>
              <a:t>Dorfles</a:t>
            </a:r>
            <a:r>
              <a:rPr lang="it-IT" sz="3200" dirty="0" smtClean="0"/>
              <a:t>, Bianca e Filiberto Menna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459524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772816"/>
            <a:ext cx="4428000" cy="4428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Filiberto e Bianca Menna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111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it-IT" sz="8000" dirty="0" smtClean="0"/>
          </a:p>
          <a:p>
            <a:pPr marL="0" indent="0" algn="ctr">
              <a:buNone/>
            </a:pPr>
            <a:r>
              <a:rPr lang="it-IT" sz="8000" dirty="0" smtClean="0"/>
              <a:t>F I N E </a:t>
            </a:r>
            <a:endParaRPr lang="it-IT" sz="8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Filiberto Menna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5481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700808"/>
            <a:ext cx="4680000" cy="4680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Filiberto Menna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3288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524000"/>
            <a:ext cx="4572000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Filiberto Menna, con Dante </a:t>
            </a:r>
            <a:r>
              <a:rPr lang="it-IT" sz="2800" dirty="0" err="1" smtClean="0"/>
              <a:t>Cianciaruso</a:t>
            </a:r>
            <a:r>
              <a:rPr lang="it-IT" sz="2800" dirty="0" smtClean="0"/>
              <a:t>, Rino Mele e Pietro </a:t>
            </a:r>
            <a:r>
              <a:rPr lang="it-IT" sz="2800" dirty="0" err="1" smtClean="0"/>
              <a:t>Falivena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151342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194" y="1524000"/>
            <a:ext cx="6505612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Filiberto Menna con Bianca Pucciarelli Menna e Edoardo Sanguineti.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60030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624" y="1524000"/>
            <a:ext cx="6348751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Filiberto Menna, con Angelo </a:t>
            </a:r>
            <a:r>
              <a:rPr lang="it-IT" sz="2800" dirty="0" err="1" smtClean="0"/>
              <a:t>Trimarco</a:t>
            </a:r>
            <a:r>
              <a:rPr lang="it-IT" sz="2800" dirty="0" smtClean="0"/>
              <a:t> e Achille Bonito Oliva.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48997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057" y="1524000"/>
            <a:ext cx="3379886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Filiberto Menna, foto di Pino Grimaldi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171694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2725" y="1524000"/>
            <a:ext cx="3158549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Filiberto Menna, foto di Pino Grimaldi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46386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790700"/>
            <a:ext cx="5715000" cy="40386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Filiberto Menna e Pino Pinelli.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29055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566000"/>
            <a:ext cx="3312000" cy="476928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Filiberto Menna e Giulio Carlo Argan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424192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118</Words>
  <Application>Microsoft Office PowerPoint</Application>
  <PresentationFormat>Presentazione su schermo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Carta</vt:lpstr>
      <vt:lpstr>Filiberto Menna</vt:lpstr>
      <vt:lpstr>Filiberto Menna </vt:lpstr>
      <vt:lpstr>Filiberto Menna, con Dante Cianciaruso, Rino Mele e Pietro Falivena.</vt:lpstr>
      <vt:lpstr>Filiberto Menna con Bianca Pucciarelli Menna e Edoardo Sanguineti.</vt:lpstr>
      <vt:lpstr>Filiberto Menna, con Angelo Trimarco e Achille Bonito Oliva.</vt:lpstr>
      <vt:lpstr>Filiberto Menna, foto di Pino Grimaldi</vt:lpstr>
      <vt:lpstr>Filiberto Menna, foto di Pino Grimaldi</vt:lpstr>
      <vt:lpstr>Filiberto Menna e Pino Pinelli.</vt:lpstr>
      <vt:lpstr>Filiberto Menna e Giulio Carlo Argan</vt:lpstr>
      <vt:lpstr>Filiberto Menna e Alfonso Gatto</vt:lpstr>
      <vt:lpstr>Filiberto Menna</vt:lpstr>
      <vt:lpstr>Filiberto Menna e Giulio Carlo Argan.</vt:lpstr>
      <vt:lpstr>Filiberto Menna</vt:lpstr>
      <vt:lpstr>Filiberto Menna, manifestazione P.C.I.</vt:lpstr>
      <vt:lpstr>Filiberto Menna, corteo del P.C.I.</vt:lpstr>
      <vt:lpstr>Filiberto Menna</vt:lpstr>
      <vt:lpstr>Gillo Dorfles, Bianca e Filiberto Menna</vt:lpstr>
      <vt:lpstr>Filiberto e Bianca Menna</vt:lpstr>
      <vt:lpstr>Filiberto Menna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Filiberto Menna</dc:title>
  <dc:creator>Asus</dc:creator>
  <cp:lastModifiedBy>utente</cp:lastModifiedBy>
  <cp:revision>4</cp:revision>
  <dcterms:created xsi:type="dcterms:W3CDTF">2018-04-13T13:55:06Z</dcterms:created>
  <dcterms:modified xsi:type="dcterms:W3CDTF">2018-05-20T16:19:11Z</dcterms:modified>
</cp:coreProperties>
</file>