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ED01-AF05-474B-AFA8-568168F297A9}" type="datetimeFigureOut">
              <a:rPr lang="it-IT" smtClean="0"/>
              <a:pPr/>
              <a:t>20/05/2018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E6F595-F872-4010-BA72-73D56851E63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ED01-AF05-474B-AFA8-568168F297A9}" type="datetimeFigureOut">
              <a:rPr lang="it-IT" smtClean="0"/>
              <a:pPr/>
              <a:t>20/05/2018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F595-F872-4010-BA72-73D56851E63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ED01-AF05-474B-AFA8-568168F297A9}" type="datetimeFigureOut">
              <a:rPr lang="it-IT" smtClean="0"/>
              <a:pPr/>
              <a:t>20/05/2018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F595-F872-4010-BA72-73D56851E63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2FED01-AF05-474B-AFA8-568168F297A9}" type="datetimeFigureOut">
              <a:rPr lang="it-IT" smtClean="0"/>
              <a:pPr/>
              <a:t>20/05/2018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DE6F595-F872-4010-BA72-73D56851E63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ED01-AF05-474B-AFA8-568168F297A9}" type="datetimeFigureOut">
              <a:rPr lang="it-IT" smtClean="0"/>
              <a:pPr/>
              <a:t>20/05/2018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F595-F872-4010-BA72-73D56851E63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ED01-AF05-474B-AFA8-568168F297A9}" type="datetimeFigureOut">
              <a:rPr lang="it-IT" smtClean="0"/>
              <a:pPr/>
              <a:t>20/05/2018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F595-F872-4010-BA72-73D56851E63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F595-F872-4010-BA72-73D56851E63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ED01-AF05-474B-AFA8-568168F297A9}" type="datetimeFigureOut">
              <a:rPr lang="it-IT" smtClean="0"/>
              <a:pPr/>
              <a:t>20/05/2018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ED01-AF05-474B-AFA8-568168F297A9}" type="datetimeFigureOut">
              <a:rPr lang="it-IT" smtClean="0"/>
              <a:pPr/>
              <a:t>20/05/2018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F595-F872-4010-BA72-73D56851E63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ED01-AF05-474B-AFA8-568168F297A9}" type="datetimeFigureOut">
              <a:rPr lang="it-IT" smtClean="0"/>
              <a:pPr/>
              <a:t>20/05/2018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F595-F872-4010-BA72-73D56851E63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2FED01-AF05-474B-AFA8-568168F297A9}" type="datetimeFigureOut">
              <a:rPr lang="it-IT" smtClean="0"/>
              <a:pPr/>
              <a:t>20/05/2018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E6F595-F872-4010-BA72-73D56851E63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ED01-AF05-474B-AFA8-568168F297A9}" type="datetimeFigureOut">
              <a:rPr lang="it-IT" smtClean="0"/>
              <a:pPr/>
              <a:t>20/05/2018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E6F595-F872-4010-BA72-73D56851E63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D2FED01-AF05-474B-AFA8-568168F297A9}" type="datetimeFigureOut">
              <a:rPr lang="it-IT" smtClean="0"/>
              <a:pPr/>
              <a:t>20/05/2018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DE6F595-F872-4010-BA72-73D56851E63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2800" dirty="0" smtClean="0"/>
              <a:t>Liceo Artistico Statale «Sabatini-Menna»</a:t>
            </a:r>
          </a:p>
          <a:p>
            <a:r>
              <a:rPr lang="it-IT" sz="2800" dirty="0" smtClean="0"/>
              <a:t>SALERNO</a:t>
            </a:r>
            <a:endParaRPr lang="it-IT" sz="280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7200" dirty="0" smtClean="0"/>
              <a:t>Andrea Sabatini </a:t>
            </a:r>
            <a:endParaRPr lang="it-IT" sz="7200" dirty="0"/>
          </a:p>
        </p:txBody>
      </p:sp>
    </p:spTree>
    <p:extLst>
      <p:ext uri="{BB962C8B-B14F-4D97-AF65-F5344CB8AC3E}">
        <p14:creationId xmlns:p14="http://schemas.microsoft.com/office/powerpoint/2010/main" xmlns="" val="1197480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/>
              <a:t>Andrea Sabatini, </a:t>
            </a:r>
            <a:r>
              <a:rPr lang="it-IT" sz="2800" b="1" u="sng" dirty="0" smtClean="0"/>
              <a:t>Deposizione, </a:t>
            </a:r>
            <a:r>
              <a:rPr lang="it-IT" sz="2800" b="1" dirty="0" smtClean="0"/>
              <a:t>Napoli, Galleria Nazionale di Capodimonte</a:t>
            </a:r>
            <a:endParaRPr lang="it-IT" sz="2800" b="1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1628800"/>
            <a:ext cx="3392038" cy="5040000"/>
          </a:xfrm>
        </p:spPr>
      </p:pic>
    </p:spTree>
    <p:extLst>
      <p:ext uri="{BB962C8B-B14F-4D97-AF65-F5344CB8AC3E}">
        <p14:creationId xmlns:p14="http://schemas.microsoft.com/office/powerpoint/2010/main" xmlns="" val="636831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1772816"/>
            <a:ext cx="5083777" cy="478800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/>
              <a:t>Andrea da Salerno, </a:t>
            </a:r>
            <a:r>
              <a:rPr lang="it-IT" sz="2800" b="1" u="sng" dirty="0" smtClean="0"/>
              <a:t>Adorazione dei Magi, </a:t>
            </a:r>
            <a:r>
              <a:rPr lang="it-IT" sz="2800" b="1" dirty="0" smtClean="0"/>
              <a:t>Napoli, Quadreria dei </a:t>
            </a:r>
            <a:r>
              <a:rPr lang="it-IT" sz="2800" b="1" dirty="0" err="1" smtClean="0"/>
              <a:t>Girolamini</a:t>
            </a:r>
            <a:r>
              <a:rPr lang="it-IT" sz="2800" b="1" dirty="0" smtClean="0"/>
              <a:t>.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xmlns="" val="4061795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2276872"/>
            <a:ext cx="6181486" cy="388800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b="1" dirty="0" smtClean="0"/>
              <a:t>Andrea Sabatini, </a:t>
            </a:r>
            <a:r>
              <a:rPr lang="it-IT" sz="2800" b="1" u="sng" dirty="0" smtClean="0"/>
              <a:t>Trittico di San Giacomo,</a:t>
            </a:r>
            <a:r>
              <a:rPr lang="it-IT" sz="2800" b="1" dirty="0" smtClean="0"/>
              <a:t> 1511, olio su tavola, San Valentino Torio, Chiesa di San Valentino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xmlns="" val="2866512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204864"/>
            <a:ext cx="6995528" cy="349200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/>
              <a:t>Andrea Sabatini, </a:t>
            </a:r>
            <a:r>
              <a:rPr lang="it-IT" sz="2800" b="1" u="sng" dirty="0" smtClean="0"/>
              <a:t>Madonna delle Grazie, </a:t>
            </a:r>
            <a:r>
              <a:rPr lang="it-IT" sz="2800" b="1" dirty="0" smtClean="0"/>
              <a:t>Chiesa Parrocchiale di Capriglia.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xmlns="" val="346209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700808"/>
            <a:ext cx="3804240" cy="471600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b="1" dirty="0" smtClean="0"/>
              <a:t>Andrea Sabatini, </a:t>
            </a:r>
            <a:r>
              <a:rPr lang="it-IT" sz="2800" b="1" u="sng" dirty="0" smtClean="0"/>
              <a:t>Polittico della Madonna delle Grazie, con San Michele Arcangelo, Sant’Agostino e Sant’Antonio Abate, </a:t>
            </a:r>
            <a:r>
              <a:rPr lang="it-IT" sz="2800" b="1" dirty="0" smtClean="0"/>
              <a:t>Salerno, Pinacoteca Provinciale.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xmlns="" val="1573817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988840"/>
            <a:ext cx="8075890" cy="403200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/>
              <a:t>Andrea Sabatini, </a:t>
            </a:r>
            <a:r>
              <a:rPr lang="it-IT" sz="2800" b="1" u="sng" dirty="0" smtClean="0"/>
              <a:t>Polittico di Fisciano (particolare), tempera e olio su tavola, Salerno, Museo Diocesano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xmlns="" val="1451172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1594538"/>
            <a:ext cx="3386360" cy="525600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/>
              <a:t>Andrea Sabatini, </a:t>
            </a:r>
            <a:r>
              <a:rPr lang="it-IT" sz="2800" b="1" u="sng" dirty="0" smtClean="0"/>
              <a:t>Politico dell’Annunziata, </a:t>
            </a:r>
            <a:r>
              <a:rPr lang="it-IT" sz="2800" b="1" dirty="0" smtClean="0"/>
              <a:t>olio e tempera su tavola, Gaeta, Chiesa dell’Annunziata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xmlns="" val="30391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1772816"/>
            <a:ext cx="3928915" cy="457200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/>
              <a:t>Andrea Sabatini, </a:t>
            </a:r>
            <a:r>
              <a:rPr lang="it-IT" sz="2800" b="1" u="sng" dirty="0" smtClean="0"/>
              <a:t>Pietà, </a:t>
            </a:r>
            <a:r>
              <a:rPr lang="it-IT" sz="2800" b="1" dirty="0" smtClean="0"/>
              <a:t>olio su tavola, Salerno, Museo Diocesano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xmlns="" val="1881048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700808"/>
            <a:ext cx="5853120" cy="482400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b="1" dirty="0" smtClean="0"/>
              <a:t>Andrea Sabatini, </a:t>
            </a:r>
            <a:r>
              <a:rPr lang="it-IT" sz="2800" b="1" u="sng" dirty="0" smtClean="0"/>
              <a:t>Nozze mistiche di Santa Caterina d’Alessandria fra i Santi Pietro e Paolo, Nocera, Convento di Sant’Antonio.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xmlns="" val="760304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1628800"/>
            <a:ext cx="3240000" cy="4872183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/>
              <a:t>Andrea Sabatini, </a:t>
            </a:r>
            <a:r>
              <a:rPr lang="it-IT" sz="2800" b="1" u="sng" dirty="0" smtClean="0"/>
              <a:t>Madonna di Costantinopoli, Salerno, Museo Diocesano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xmlns="" val="20700503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45</TotalTime>
  <Words>173</Words>
  <Application>Microsoft Office PowerPoint</Application>
  <PresentationFormat>Presentazione su schermo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Carta</vt:lpstr>
      <vt:lpstr>Andrea Sabatini </vt:lpstr>
      <vt:lpstr>Andrea Sabatini, Trittico di San Giacomo, 1511, olio su tavola, San Valentino Torio, Chiesa di San Valentino</vt:lpstr>
      <vt:lpstr>Andrea Sabatini, Madonna delle Grazie, Chiesa Parrocchiale di Capriglia.</vt:lpstr>
      <vt:lpstr>Andrea Sabatini, Polittico della Madonna delle Grazie, con San Michele Arcangelo, Sant’Agostino e Sant’Antonio Abate, Salerno, Pinacoteca Provinciale.</vt:lpstr>
      <vt:lpstr>Andrea Sabatini, Polittico di Fisciano (particolare), tempera e olio su tavola, Salerno, Museo Diocesano</vt:lpstr>
      <vt:lpstr>Andrea Sabatini, Politico dell’Annunziata, olio e tempera su tavola, Gaeta, Chiesa dell’Annunziata</vt:lpstr>
      <vt:lpstr>Andrea Sabatini, Pietà, olio su tavola, Salerno, Museo Diocesano</vt:lpstr>
      <vt:lpstr>Andrea Sabatini, Nozze mistiche di Santa Caterina d’Alessandria fra i Santi Pietro e Paolo, Nocera, Convento di Sant’Antonio.</vt:lpstr>
      <vt:lpstr>Andrea Sabatini, Madonna di Costantinopoli, Salerno, Museo Diocesano</vt:lpstr>
      <vt:lpstr>Andrea Sabatini, Deposizione, Napoli, Galleria Nazionale di Capodimonte</vt:lpstr>
      <vt:lpstr>Andrea da Salerno, Adorazione dei Magi, Napoli, Quadreria dei Girolamini.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Andrea Sabatini</dc:title>
  <dc:creator>Asus</dc:creator>
  <cp:lastModifiedBy>utente</cp:lastModifiedBy>
  <cp:revision>6</cp:revision>
  <dcterms:created xsi:type="dcterms:W3CDTF">2018-04-11T15:32:20Z</dcterms:created>
  <dcterms:modified xsi:type="dcterms:W3CDTF">2018-05-20T16:19:39Z</dcterms:modified>
</cp:coreProperties>
</file>