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74" r:id="rId4"/>
    <p:sldId id="275" r:id="rId5"/>
    <p:sldId id="276" r:id="rId6"/>
    <p:sldId id="277" r:id="rId7"/>
    <p:sldId id="301" r:id="rId8"/>
    <p:sldId id="313" r:id="rId9"/>
    <p:sldId id="305" r:id="rId10"/>
    <p:sldId id="306" r:id="rId11"/>
    <p:sldId id="308" r:id="rId12"/>
    <p:sldId id="309" r:id="rId13"/>
    <p:sldId id="310" r:id="rId14"/>
    <p:sldId id="311" r:id="rId15"/>
    <p:sldId id="312" r:id="rId16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646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2514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1277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9790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4673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5110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6723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5537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241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3543" y="53"/>
            <a:ext cx="9100439" cy="68579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837688" y="1525524"/>
            <a:ext cx="1598676" cy="1118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835908" y="1647444"/>
            <a:ext cx="1967484" cy="905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202935" y="1525524"/>
            <a:ext cx="786384" cy="11186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388864" y="1647444"/>
            <a:ext cx="2907791" cy="9052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696200" y="1525524"/>
            <a:ext cx="792479" cy="11186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3543" y="53"/>
            <a:ext cx="9100439" cy="68579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334" y="202581"/>
            <a:ext cx="8771331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2904" y="1128649"/>
            <a:ext cx="8378190" cy="3713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dises.unisa.it/index" TargetMode="Externa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ses.unisa.i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12" Type="http://schemas.openxmlformats.org/officeDocument/2006/relationships/hyperlink" Target="http://www.dises.unisa.it/didattica2/corsi_studio/laurea_interateneo/inde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14.png"/><Relationship Id="rId5" Type="http://schemas.openxmlformats.org/officeDocument/2006/relationships/image" Target="../media/image18.jpg"/><Relationship Id="rId10" Type="http://schemas.openxmlformats.org/officeDocument/2006/relationships/image" Target="../media/image22.jp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ises.unisa.it/didattica2/corsi_studio/laurea_interateneo/index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http://www.dises.unisa.it/didattica2/corsi_studio/laurea_interateneo/inde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dises.unisa.it/index" TargetMode="Externa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48"/>
            <a:ext cx="3721608" cy="6856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3320" y="1232490"/>
            <a:ext cx="6288405" cy="270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25800">
              <a:lnSpc>
                <a:spcPct val="100000"/>
              </a:lnSpc>
            </a:pPr>
            <a:r>
              <a:rPr sz="3600" b="1" spc="-30" dirty="0">
                <a:solidFill>
                  <a:srgbClr val="001F5F"/>
                </a:solidFill>
                <a:latin typeface="Tempus Sans ITC"/>
                <a:cs typeface="Tempus Sans ITC"/>
              </a:rPr>
              <a:t>D</a:t>
            </a:r>
            <a:r>
              <a:rPr sz="3600" b="1" spc="0" dirty="0">
                <a:solidFill>
                  <a:srgbClr val="001F5F"/>
                </a:solidFill>
                <a:latin typeface="Tempus Sans ITC"/>
                <a:cs typeface="Tempus Sans ITC"/>
              </a:rPr>
              <a:t>i</a:t>
            </a:r>
            <a:r>
              <a:rPr sz="3600" b="1" spc="-20" dirty="0">
                <a:solidFill>
                  <a:srgbClr val="001F5F"/>
                </a:solidFill>
                <a:latin typeface="Tempus Sans ITC"/>
                <a:cs typeface="Tempus Sans ITC"/>
              </a:rPr>
              <a:t>p</a:t>
            </a:r>
            <a:r>
              <a:rPr sz="3600" b="1" spc="-15" dirty="0">
                <a:solidFill>
                  <a:srgbClr val="001F5F"/>
                </a:solidFill>
                <a:latin typeface="Tempus Sans ITC"/>
                <a:cs typeface="Tempus Sans ITC"/>
              </a:rPr>
              <a:t>a</a:t>
            </a:r>
            <a:r>
              <a:rPr sz="3600" b="1" spc="-20" dirty="0">
                <a:solidFill>
                  <a:srgbClr val="001F5F"/>
                </a:solidFill>
                <a:latin typeface="Tempus Sans ITC"/>
                <a:cs typeface="Tempus Sans ITC"/>
              </a:rPr>
              <a:t>rtimento</a:t>
            </a:r>
            <a:r>
              <a:rPr sz="3600" b="1" spc="-25" dirty="0">
                <a:solidFill>
                  <a:srgbClr val="001F5F"/>
                </a:solidFill>
                <a:latin typeface="Tempus Sans ITC"/>
                <a:cs typeface="Tempus Sans ITC"/>
              </a:rPr>
              <a:t> </a:t>
            </a:r>
            <a:r>
              <a:rPr sz="3600" b="1" spc="10" dirty="0">
                <a:solidFill>
                  <a:srgbClr val="001F5F"/>
                </a:solidFill>
                <a:latin typeface="Tempus Sans ITC"/>
                <a:cs typeface="Tempus Sans ITC"/>
              </a:rPr>
              <a:t>d</a:t>
            </a:r>
            <a:r>
              <a:rPr sz="3600" b="1" dirty="0">
                <a:solidFill>
                  <a:srgbClr val="001F5F"/>
                </a:solidFill>
                <a:latin typeface="Tempus Sans ITC"/>
                <a:cs typeface="Tempus Sans ITC"/>
              </a:rPr>
              <a:t>i</a:t>
            </a:r>
            <a:endParaRPr sz="3600">
              <a:latin typeface="Tempus Sans ITC"/>
              <a:cs typeface="Tempus Sans ITC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3600" b="1" spc="-5" dirty="0">
                <a:solidFill>
                  <a:srgbClr val="001F5F"/>
                </a:solidFill>
                <a:latin typeface="Tempus Sans ITC"/>
                <a:cs typeface="Tempus Sans ITC"/>
              </a:rPr>
              <a:t>S</a:t>
            </a:r>
            <a:r>
              <a:rPr sz="3600" b="1" spc="-20" dirty="0">
                <a:solidFill>
                  <a:srgbClr val="001F5F"/>
                </a:solidFill>
                <a:latin typeface="Tempus Sans ITC"/>
                <a:cs typeface="Tempus Sans ITC"/>
              </a:rPr>
              <a:t>c</a:t>
            </a:r>
            <a:r>
              <a:rPr sz="3600" b="1" spc="0" dirty="0">
                <a:solidFill>
                  <a:srgbClr val="001F5F"/>
                </a:solidFill>
                <a:latin typeface="Tempus Sans ITC"/>
                <a:cs typeface="Tempus Sans ITC"/>
              </a:rPr>
              <a:t>i</a:t>
            </a:r>
            <a:r>
              <a:rPr sz="3600" b="1" spc="-25" dirty="0">
                <a:solidFill>
                  <a:srgbClr val="001F5F"/>
                </a:solidFill>
                <a:latin typeface="Tempus Sans ITC"/>
                <a:cs typeface="Tempus Sans ITC"/>
              </a:rPr>
              <a:t>en</a:t>
            </a:r>
            <a:r>
              <a:rPr sz="3600" b="1" spc="-10" dirty="0">
                <a:solidFill>
                  <a:srgbClr val="001F5F"/>
                </a:solidFill>
                <a:latin typeface="Tempus Sans ITC"/>
                <a:cs typeface="Tempus Sans ITC"/>
              </a:rPr>
              <a:t>z</a:t>
            </a:r>
            <a:r>
              <a:rPr sz="3600" b="1" spc="-20" dirty="0">
                <a:solidFill>
                  <a:srgbClr val="001F5F"/>
                </a:solidFill>
                <a:latin typeface="Tempus Sans ITC"/>
                <a:cs typeface="Tempus Sans ITC"/>
              </a:rPr>
              <a:t>e</a:t>
            </a:r>
            <a:r>
              <a:rPr sz="3600" b="1" spc="-35" dirty="0">
                <a:solidFill>
                  <a:srgbClr val="001F5F"/>
                </a:solidFill>
                <a:latin typeface="Tempus Sans ITC"/>
                <a:cs typeface="Tempus Sans ITC"/>
              </a:rPr>
              <a:t> </a:t>
            </a:r>
            <a:r>
              <a:rPr sz="3600" b="1" spc="-10" dirty="0">
                <a:solidFill>
                  <a:srgbClr val="001F5F"/>
                </a:solidFill>
                <a:latin typeface="Tempus Sans ITC"/>
                <a:cs typeface="Tempus Sans ITC"/>
              </a:rPr>
              <a:t>E</a:t>
            </a:r>
            <a:r>
              <a:rPr sz="3600" b="1" spc="-20" dirty="0">
                <a:solidFill>
                  <a:srgbClr val="001F5F"/>
                </a:solidFill>
                <a:latin typeface="Tempus Sans ITC"/>
                <a:cs typeface="Tempus Sans ITC"/>
              </a:rPr>
              <a:t>co</a:t>
            </a:r>
            <a:r>
              <a:rPr sz="3600" b="1" spc="-25" dirty="0">
                <a:solidFill>
                  <a:srgbClr val="001F5F"/>
                </a:solidFill>
                <a:latin typeface="Tempus Sans ITC"/>
                <a:cs typeface="Tempus Sans ITC"/>
              </a:rPr>
              <a:t>n</a:t>
            </a:r>
            <a:r>
              <a:rPr sz="3600" b="1" spc="-20" dirty="0">
                <a:solidFill>
                  <a:srgbClr val="001F5F"/>
                </a:solidFill>
                <a:latin typeface="Tempus Sans ITC"/>
                <a:cs typeface="Tempus Sans ITC"/>
              </a:rPr>
              <a:t>omiche</a:t>
            </a:r>
            <a:r>
              <a:rPr sz="3600" b="1" spc="-35" dirty="0">
                <a:solidFill>
                  <a:srgbClr val="001F5F"/>
                </a:solidFill>
                <a:latin typeface="Tempus Sans ITC"/>
                <a:cs typeface="Tempus Sans ITC"/>
              </a:rPr>
              <a:t> </a:t>
            </a:r>
            <a:r>
              <a:rPr sz="3600" b="1" spc="-20" dirty="0">
                <a:solidFill>
                  <a:srgbClr val="001F5F"/>
                </a:solidFill>
                <a:latin typeface="Tempus Sans ITC"/>
                <a:cs typeface="Tempus Sans ITC"/>
              </a:rPr>
              <a:t>e</a:t>
            </a:r>
            <a:r>
              <a:rPr sz="3600" b="1" spc="10" dirty="0">
                <a:solidFill>
                  <a:srgbClr val="001F5F"/>
                </a:solidFill>
                <a:latin typeface="Tempus Sans ITC"/>
                <a:cs typeface="Tempus Sans ITC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Tempus Sans ITC"/>
                <a:cs typeface="Tempus Sans ITC"/>
              </a:rPr>
              <a:t>S</a:t>
            </a:r>
            <a:r>
              <a:rPr sz="3600" b="1" spc="-20" dirty="0">
                <a:solidFill>
                  <a:srgbClr val="001F5F"/>
                </a:solidFill>
                <a:latin typeface="Tempus Sans ITC"/>
                <a:cs typeface="Tempus Sans ITC"/>
              </a:rPr>
              <a:t>t</a:t>
            </a:r>
            <a:r>
              <a:rPr sz="3600" b="1" spc="-5" dirty="0">
                <a:solidFill>
                  <a:srgbClr val="001F5F"/>
                </a:solidFill>
                <a:latin typeface="Tempus Sans ITC"/>
                <a:cs typeface="Tempus Sans ITC"/>
              </a:rPr>
              <a:t>a</a:t>
            </a:r>
            <a:r>
              <a:rPr sz="3600" b="1" spc="-20" dirty="0">
                <a:solidFill>
                  <a:srgbClr val="001F5F"/>
                </a:solidFill>
                <a:latin typeface="Tempus Sans ITC"/>
                <a:cs typeface="Tempus Sans ITC"/>
              </a:rPr>
              <a:t>ti</a:t>
            </a:r>
            <a:r>
              <a:rPr sz="3600" b="1" spc="-10" dirty="0">
                <a:solidFill>
                  <a:srgbClr val="001F5F"/>
                </a:solidFill>
                <a:latin typeface="Tempus Sans ITC"/>
                <a:cs typeface="Tempus Sans ITC"/>
              </a:rPr>
              <a:t>s</a:t>
            </a:r>
            <a:r>
              <a:rPr sz="3600" b="1" spc="-20" dirty="0">
                <a:solidFill>
                  <a:srgbClr val="001F5F"/>
                </a:solidFill>
                <a:latin typeface="Tempus Sans ITC"/>
                <a:cs typeface="Tempus Sans ITC"/>
              </a:rPr>
              <a:t>ti</a:t>
            </a:r>
            <a:r>
              <a:rPr sz="3600" b="1" spc="-30" dirty="0">
                <a:solidFill>
                  <a:srgbClr val="001F5F"/>
                </a:solidFill>
                <a:latin typeface="Tempus Sans ITC"/>
                <a:cs typeface="Tempus Sans ITC"/>
              </a:rPr>
              <a:t>c</a:t>
            </a:r>
            <a:r>
              <a:rPr sz="3600" b="1" spc="-20" dirty="0">
                <a:solidFill>
                  <a:srgbClr val="001F5F"/>
                </a:solidFill>
                <a:latin typeface="Tempus Sans ITC"/>
                <a:cs typeface="Tempus Sans ITC"/>
              </a:rPr>
              <a:t>he</a:t>
            </a:r>
            <a:endParaRPr sz="3600">
              <a:latin typeface="Tempus Sans ITC"/>
              <a:cs typeface="Tempus Sans ITC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3650">
              <a:latin typeface="Times New Roman"/>
              <a:cs typeface="Times New Roman"/>
            </a:endParaRPr>
          </a:p>
          <a:p>
            <a:pPr marL="3919854">
              <a:lnSpc>
                <a:spcPct val="100000"/>
              </a:lnSpc>
            </a:pPr>
            <a:r>
              <a:rPr sz="3600" spc="-5" dirty="0">
                <a:solidFill>
                  <a:srgbClr val="001F5F"/>
                </a:solidFill>
                <a:latin typeface="Tempus Sans ITC"/>
                <a:cs typeface="Tempus Sans ITC"/>
              </a:rPr>
              <a:t>a.</a:t>
            </a:r>
            <a:r>
              <a:rPr sz="3600" dirty="0">
                <a:solidFill>
                  <a:srgbClr val="001F5F"/>
                </a:solidFill>
                <a:latin typeface="Tempus Sans ITC"/>
                <a:cs typeface="Tempus Sans ITC"/>
              </a:rPr>
              <a:t>a. </a:t>
            </a:r>
            <a:r>
              <a:rPr sz="3600" spc="-5" dirty="0">
                <a:solidFill>
                  <a:srgbClr val="001F5F"/>
                </a:solidFill>
                <a:latin typeface="Tempus Sans ITC"/>
                <a:cs typeface="Tempus Sans ITC"/>
              </a:rPr>
              <a:t>201</a:t>
            </a:r>
            <a:r>
              <a:rPr sz="3600" spc="10" dirty="0">
                <a:solidFill>
                  <a:srgbClr val="001F5F"/>
                </a:solidFill>
                <a:latin typeface="Tempus Sans ITC"/>
                <a:cs typeface="Tempus Sans ITC"/>
              </a:rPr>
              <a:t>6</a:t>
            </a:r>
            <a:r>
              <a:rPr sz="3600" dirty="0">
                <a:solidFill>
                  <a:srgbClr val="001F5F"/>
                </a:solidFill>
                <a:latin typeface="Tempus Sans ITC"/>
                <a:cs typeface="Tempus Sans ITC"/>
              </a:rPr>
              <a:t>-</a:t>
            </a:r>
            <a:r>
              <a:rPr sz="3600" spc="-20" dirty="0">
                <a:solidFill>
                  <a:srgbClr val="001F5F"/>
                </a:solidFill>
                <a:latin typeface="Tempus Sans ITC"/>
                <a:cs typeface="Tempus Sans ITC"/>
              </a:rPr>
              <a:t>17</a:t>
            </a:r>
            <a:endParaRPr sz="3600">
              <a:latin typeface="Tempus Sans ITC"/>
              <a:cs typeface="Tempus Sans IT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51909" y="6271008"/>
            <a:ext cx="538314" cy="4841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70726" y="6609156"/>
            <a:ext cx="23177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-15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ht</a:t>
            </a:r>
            <a:r>
              <a:rPr sz="1400" i="1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tp</a:t>
            </a:r>
            <a:r>
              <a:rPr sz="1400" i="1" spc="-10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:</a:t>
            </a:r>
            <a:r>
              <a:rPr sz="1400" i="1" spc="-5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//</a:t>
            </a:r>
            <a:r>
              <a:rPr sz="1400" i="1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w</a:t>
            </a:r>
            <a:r>
              <a:rPr sz="1400" i="1" spc="5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w</a:t>
            </a:r>
            <a:r>
              <a:rPr sz="1400" i="1" spc="-60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w</a:t>
            </a:r>
            <a:r>
              <a:rPr sz="1400" i="1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.</a:t>
            </a:r>
            <a:r>
              <a:rPr sz="1400" i="1" spc="-5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di</a:t>
            </a:r>
            <a:r>
              <a:rPr sz="1400" i="1" spc="5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s</a:t>
            </a:r>
            <a:r>
              <a:rPr sz="1400" i="1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400" i="1" spc="5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s</a:t>
            </a:r>
            <a:r>
              <a:rPr sz="1400" i="1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.</a:t>
            </a:r>
            <a:r>
              <a:rPr sz="1400" i="1" spc="-5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unisa</a:t>
            </a:r>
            <a:r>
              <a:rPr sz="1400" i="1" spc="5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.</a:t>
            </a:r>
            <a:r>
              <a:rPr sz="1400" i="1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it</a:t>
            </a:r>
            <a:r>
              <a:rPr sz="1400" i="1" spc="-10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/</a:t>
            </a:r>
            <a:r>
              <a:rPr sz="1400" i="1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ind</a:t>
            </a:r>
            <a:r>
              <a:rPr sz="1400" i="1" spc="-30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400" i="1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x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8229600" cy="383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84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753999"/>
            <a:ext cx="8915401" cy="53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79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864566"/>
            <a:ext cx="8839200" cy="51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06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1816866"/>
            <a:ext cx="8915400" cy="322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13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05000"/>
            <a:ext cx="6829425" cy="18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50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74823" y="3026025"/>
            <a:ext cx="3952240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001F5F"/>
                </a:solidFill>
                <a:latin typeface="Tempus Sans ITC"/>
                <a:cs typeface="Tempus Sans ITC"/>
              </a:rPr>
              <a:t>G</a:t>
            </a:r>
            <a:r>
              <a:rPr sz="3200" b="1" spc="20" dirty="0">
                <a:solidFill>
                  <a:srgbClr val="001F5F"/>
                </a:solidFill>
                <a:latin typeface="Tempus Sans ITC"/>
                <a:cs typeface="Tempus Sans ITC"/>
              </a:rPr>
              <a:t>r</a:t>
            </a:r>
            <a:r>
              <a:rPr sz="3200" b="1" spc="-15" dirty="0">
                <a:solidFill>
                  <a:srgbClr val="001F5F"/>
                </a:solidFill>
                <a:latin typeface="Tempus Sans ITC"/>
                <a:cs typeface="Tempus Sans ITC"/>
              </a:rPr>
              <a:t>az</a:t>
            </a:r>
            <a:r>
              <a:rPr sz="3200" b="1" spc="-5" dirty="0">
                <a:solidFill>
                  <a:srgbClr val="001F5F"/>
                </a:solidFill>
                <a:latin typeface="Tempus Sans ITC"/>
                <a:cs typeface="Tempus Sans ITC"/>
              </a:rPr>
              <a:t>i</a:t>
            </a:r>
            <a:r>
              <a:rPr sz="3200" b="1" spc="-15" dirty="0">
                <a:solidFill>
                  <a:srgbClr val="001F5F"/>
                </a:solidFill>
                <a:latin typeface="Tempus Sans ITC"/>
                <a:cs typeface="Tempus Sans ITC"/>
              </a:rPr>
              <a:t>e</a:t>
            </a:r>
            <a:r>
              <a:rPr sz="3200" b="1" spc="-40" dirty="0">
                <a:solidFill>
                  <a:srgbClr val="001F5F"/>
                </a:solidFill>
                <a:latin typeface="Tempus Sans ITC"/>
                <a:cs typeface="Tempus Sans ITC"/>
              </a:rPr>
              <a:t> </a:t>
            </a:r>
            <a:r>
              <a:rPr sz="3200" b="1" spc="15" dirty="0">
                <a:solidFill>
                  <a:srgbClr val="001F5F"/>
                </a:solidFill>
                <a:latin typeface="Tempus Sans ITC"/>
                <a:cs typeface="Tempus Sans ITC"/>
              </a:rPr>
              <a:t>p</a:t>
            </a:r>
            <a:r>
              <a:rPr sz="3200" b="1" spc="-10" dirty="0">
                <a:solidFill>
                  <a:srgbClr val="001F5F"/>
                </a:solidFill>
                <a:latin typeface="Tempus Sans ITC"/>
                <a:cs typeface="Tempus Sans ITC"/>
              </a:rPr>
              <a:t>e</a:t>
            </a:r>
            <a:r>
              <a:rPr sz="3200" b="1" dirty="0">
                <a:solidFill>
                  <a:srgbClr val="001F5F"/>
                </a:solidFill>
                <a:latin typeface="Tempus Sans ITC"/>
                <a:cs typeface="Tempus Sans ITC"/>
              </a:rPr>
              <a:t>r</a:t>
            </a:r>
            <a:r>
              <a:rPr sz="3200" b="1" spc="-45" dirty="0">
                <a:solidFill>
                  <a:srgbClr val="001F5F"/>
                </a:solidFill>
                <a:latin typeface="Tempus Sans ITC"/>
                <a:cs typeface="Tempus Sans ITC"/>
              </a:rPr>
              <a:t> </a:t>
            </a:r>
            <a:r>
              <a:rPr sz="3200" b="1" spc="10" dirty="0">
                <a:solidFill>
                  <a:srgbClr val="001F5F"/>
                </a:solidFill>
                <a:latin typeface="Tempus Sans ITC"/>
                <a:cs typeface="Tempus Sans ITC"/>
              </a:rPr>
              <a:t>l’</a:t>
            </a:r>
            <a:r>
              <a:rPr sz="3200" b="1" spc="-15" dirty="0">
                <a:solidFill>
                  <a:srgbClr val="001F5F"/>
                </a:solidFill>
                <a:latin typeface="Tempus Sans ITC"/>
                <a:cs typeface="Tempus Sans ITC"/>
              </a:rPr>
              <a:t>a</a:t>
            </a:r>
            <a:r>
              <a:rPr sz="3200" b="1" spc="-10" dirty="0">
                <a:solidFill>
                  <a:srgbClr val="001F5F"/>
                </a:solidFill>
                <a:latin typeface="Tempus Sans ITC"/>
                <a:cs typeface="Tempus Sans ITC"/>
              </a:rPr>
              <a:t>t</a:t>
            </a:r>
            <a:r>
              <a:rPr sz="3200" b="1" dirty="0">
                <a:solidFill>
                  <a:srgbClr val="001F5F"/>
                </a:solidFill>
                <a:latin typeface="Tempus Sans ITC"/>
                <a:cs typeface="Tempus Sans ITC"/>
              </a:rPr>
              <a:t>tenzione.</a:t>
            </a:r>
            <a:endParaRPr sz="3200">
              <a:latin typeface="Tempus Sans ITC"/>
              <a:cs typeface="Tempus Sans IT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5894486"/>
            <a:ext cx="5551805" cy="755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75"/>
              </a:lnSpc>
            </a:pPr>
            <a:r>
              <a:rPr sz="3000" b="1" spc="-15" dirty="0">
                <a:solidFill>
                  <a:srgbClr val="001F5F"/>
                </a:solidFill>
                <a:latin typeface="Tempus Sans ITC"/>
                <a:cs typeface="Tempus Sans ITC"/>
              </a:rPr>
              <a:t>D</a:t>
            </a:r>
            <a:r>
              <a:rPr sz="2400" b="1" dirty="0">
                <a:solidFill>
                  <a:srgbClr val="001F5F"/>
                </a:solidFill>
                <a:latin typeface="Tempus Sans ITC"/>
                <a:cs typeface="Tempus Sans ITC"/>
              </a:rPr>
              <a:t>I</a:t>
            </a:r>
            <a:r>
              <a:rPr sz="2400" b="1" spc="-10" dirty="0">
                <a:solidFill>
                  <a:srgbClr val="001F5F"/>
                </a:solidFill>
                <a:latin typeface="Tempus Sans ITC"/>
                <a:cs typeface="Tempus Sans ITC"/>
              </a:rPr>
              <a:t>PA</a:t>
            </a:r>
            <a:r>
              <a:rPr sz="2400" b="1" spc="-15" dirty="0">
                <a:solidFill>
                  <a:srgbClr val="001F5F"/>
                </a:solidFill>
                <a:latin typeface="Tempus Sans ITC"/>
                <a:cs typeface="Tempus Sans ITC"/>
              </a:rPr>
              <a:t>RTIM</a:t>
            </a:r>
            <a:r>
              <a:rPr sz="2400" b="1" spc="-10" dirty="0">
                <a:solidFill>
                  <a:srgbClr val="001F5F"/>
                </a:solidFill>
                <a:latin typeface="Tempus Sans ITC"/>
                <a:cs typeface="Tempus Sans ITC"/>
              </a:rPr>
              <a:t>E</a:t>
            </a:r>
            <a:r>
              <a:rPr sz="2400" b="1" spc="-20" dirty="0">
                <a:solidFill>
                  <a:srgbClr val="001F5F"/>
                </a:solidFill>
                <a:latin typeface="Tempus Sans ITC"/>
                <a:cs typeface="Tempus Sans ITC"/>
              </a:rPr>
              <a:t>N</a:t>
            </a:r>
            <a:r>
              <a:rPr sz="2400" b="1" spc="-30" dirty="0">
                <a:solidFill>
                  <a:srgbClr val="001F5F"/>
                </a:solidFill>
                <a:latin typeface="Tempus Sans ITC"/>
                <a:cs typeface="Tempus Sans ITC"/>
              </a:rPr>
              <a:t>T</a:t>
            </a:r>
            <a:r>
              <a:rPr sz="2400" b="1" spc="-20" dirty="0">
                <a:solidFill>
                  <a:srgbClr val="001F5F"/>
                </a:solidFill>
                <a:latin typeface="Tempus Sans ITC"/>
                <a:cs typeface="Tempus Sans ITC"/>
              </a:rPr>
              <a:t>O</a:t>
            </a:r>
            <a:r>
              <a:rPr sz="2400" b="1" spc="125" dirty="0">
                <a:solidFill>
                  <a:srgbClr val="001F5F"/>
                </a:solidFill>
                <a:latin typeface="Tempus Sans ITC"/>
                <a:cs typeface="Tempus Sans ITC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empus Sans ITC"/>
                <a:cs typeface="Tempus Sans ITC"/>
              </a:rPr>
              <a:t>DI</a:t>
            </a:r>
            <a:endParaRPr sz="2400">
              <a:latin typeface="Tempus Sans ITC"/>
              <a:cs typeface="Tempus Sans ITC"/>
            </a:endParaRPr>
          </a:p>
          <a:p>
            <a:pPr marL="12700">
              <a:lnSpc>
                <a:spcPts val="3175"/>
              </a:lnSpc>
            </a:pPr>
            <a:r>
              <a:rPr sz="3000" b="1" spc="-5" dirty="0">
                <a:solidFill>
                  <a:srgbClr val="001F5F"/>
                </a:solidFill>
                <a:latin typeface="Tempus Sans ITC"/>
                <a:cs typeface="Tempus Sans ITC"/>
              </a:rPr>
              <a:t>S</a:t>
            </a:r>
            <a:r>
              <a:rPr sz="2400" b="1" spc="-15" dirty="0">
                <a:solidFill>
                  <a:srgbClr val="001F5F"/>
                </a:solidFill>
                <a:latin typeface="Tempus Sans ITC"/>
                <a:cs typeface="Tempus Sans ITC"/>
              </a:rPr>
              <a:t>C</a:t>
            </a:r>
            <a:r>
              <a:rPr sz="2400" b="1" dirty="0">
                <a:solidFill>
                  <a:srgbClr val="001F5F"/>
                </a:solidFill>
                <a:latin typeface="Tempus Sans ITC"/>
                <a:cs typeface="Tempus Sans ITC"/>
              </a:rPr>
              <a:t>I</a:t>
            </a:r>
            <a:r>
              <a:rPr sz="2400" b="1" spc="-15" dirty="0">
                <a:solidFill>
                  <a:srgbClr val="001F5F"/>
                </a:solidFill>
                <a:latin typeface="Tempus Sans ITC"/>
                <a:cs typeface="Tempus Sans ITC"/>
              </a:rPr>
              <a:t>ENZE</a:t>
            </a:r>
            <a:r>
              <a:rPr sz="2400" b="1" spc="114" dirty="0">
                <a:solidFill>
                  <a:srgbClr val="001F5F"/>
                </a:solidFill>
                <a:latin typeface="Tempus Sans ITC"/>
                <a:cs typeface="Tempus Sans ITC"/>
              </a:rPr>
              <a:t> </a:t>
            </a:r>
            <a:r>
              <a:rPr sz="3000" b="1" spc="-5" dirty="0">
                <a:solidFill>
                  <a:srgbClr val="001F5F"/>
                </a:solidFill>
                <a:latin typeface="Tempus Sans ITC"/>
                <a:cs typeface="Tempus Sans ITC"/>
              </a:rPr>
              <a:t>E</a:t>
            </a:r>
            <a:r>
              <a:rPr sz="2400" b="1" spc="-15" dirty="0">
                <a:solidFill>
                  <a:srgbClr val="001F5F"/>
                </a:solidFill>
                <a:latin typeface="Tempus Sans ITC"/>
                <a:cs typeface="Tempus Sans ITC"/>
              </a:rPr>
              <a:t>CO</a:t>
            </a:r>
            <a:r>
              <a:rPr sz="2400" b="1" spc="-10" dirty="0">
                <a:solidFill>
                  <a:srgbClr val="001F5F"/>
                </a:solidFill>
                <a:latin typeface="Tempus Sans ITC"/>
                <a:cs typeface="Tempus Sans ITC"/>
              </a:rPr>
              <a:t>N</a:t>
            </a:r>
            <a:r>
              <a:rPr sz="2400" b="1" spc="-20" dirty="0">
                <a:solidFill>
                  <a:srgbClr val="001F5F"/>
                </a:solidFill>
                <a:latin typeface="Tempus Sans ITC"/>
                <a:cs typeface="Tempus Sans ITC"/>
              </a:rPr>
              <a:t>OMICHE</a:t>
            </a:r>
            <a:r>
              <a:rPr sz="2400" b="1" spc="125" dirty="0">
                <a:solidFill>
                  <a:srgbClr val="001F5F"/>
                </a:solidFill>
                <a:latin typeface="Tempus Sans ITC"/>
                <a:cs typeface="Tempus Sans ITC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empus Sans ITC"/>
                <a:cs typeface="Tempus Sans ITC"/>
              </a:rPr>
              <a:t>E</a:t>
            </a:r>
            <a:r>
              <a:rPr sz="2400" b="1" spc="145" dirty="0">
                <a:solidFill>
                  <a:srgbClr val="001F5F"/>
                </a:solidFill>
                <a:latin typeface="Tempus Sans ITC"/>
                <a:cs typeface="Tempus Sans ITC"/>
              </a:rPr>
              <a:t> </a:t>
            </a:r>
            <a:r>
              <a:rPr sz="3000" b="1" spc="-5" dirty="0">
                <a:solidFill>
                  <a:srgbClr val="001F5F"/>
                </a:solidFill>
                <a:latin typeface="Tempus Sans ITC"/>
                <a:cs typeface="Tempus Sans ITC"/>
              </a:rPr>
              <a:t>S</a:t>
            </a:r>
            <a:r>
              <a:rPr sz="2400" b="1" spc="-15" dirty="0">
                <a:solidFill>
                  <a:srgbClr val="001F5F"/>
                </a:solidFill>
                <a:latin typeface="Tempus Sans ITC"/>
                <a:cs typeface="Tempus Sans ITC"/>
              </a:rPr>
              <a:t>T</a:t>
            </a:r>
            <a:r>
              <a:rPr sz="2400" b="1" spc="-10" dirty="0">
                <a:solidFill>
                  <a:srgbClr val="001F5F"/>
                </a:solidFill>
                <a:latin typeface="Tempus Sans ITC"/>
                <a:cs typeface="Tempus Sans ITC"/>
              </a:rPr>
              <a:t>ATI</a:t>
            </a:r>
            <a:r>
              <a:rPr sz="2400" b="1" spc="-5" dirty="0">
                <a:solidFill>
                  <a:srgbClr val="001F5F"/>
                </a:solidFill>
                <a:latin typeface="Tempus Sans ITC"/>
                <a:cs typeface="Tempus Sans ITC"/>
              </a:rPr>
              <a:t>S</a:t>
            </a:r>
            <a:r>
              <a:rPr sz="2400" b="1" spc="-20" dirty="0">
                <a:solidFill>
                  <a:srgbClr val="001F5F"/>
                </a:solidFill>
                <a:latin typeface="Tempus Sans ITC"/>
                <a:cs typeface="Tempus Sans ITC"/>
              </a:rPr>
              <a:t>TICHE</a:t>
            </a:r>
            <a:endParaRPr sz="2400">
              <a:latin typeface="Tempus Sans ITC"/>
              <a:cs typeface="Tempus Sans ITC"/>
            </a:endParaRPr>
          </a:p>
        </p:txBody>
      </p:sp>
    </p:spTree>
    <p:extLst>
      <p:ext uri="{BB962C8B-B14F-4D97-AF65-F5344CB8AC3E}">
        <p14:creationId xmlns:p14="http://schemas.microsoft.com/office/powerpoint/2010/main" val="4145087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43" y="53"/>
            <a:ext cx="9100439" cy="68579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1600" y="4443615"/>
            <a:ext cx="2520315" cy="14128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7667" y="0"/>
            <a:ext cx="7236333" cy="68579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83764" y="116611"/>
            <a:ext cx="577418" cy="575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415">
              <a:lnSpc>
                <a:spcPct val="100000"/>
              </a:lnSpc>
            </a:pPr>
            <a:r>
              <a:rPr dirty="0">
                <a:solidFill>
                  <a:srgbClr val="001F5F"/>
                </a:solidFill>
              </a:rPr>
              <a:t>uni</a:t>
            </a:r>
            <a:r>
              <a:rPr spc="5" dirty="0">
                <a:solidFill>
                  <a:srgbClr val="001F5F"/>
                </a:solidFill>
              </a:rPr>
              <a:t>sa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orienta</a:t>
            </a:r>
            <a:r>
              <a:rPr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F"/>
                </a:solidFill>
              </a:rPr>
              <a:t>dises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2437" y="937005"/>
            <a:ext cx="6932295" cy="4873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Il</a:t>
            </a:r>
            <a:r>
              <a:rPr sz="2000" spc="-5" dirty="0">
                <a:latin typeface="Calibri"/>
                <a:cs typeface="Calibri"/>
              </a:rPr>
              <a:t> DI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200" b="1" u="heavy" spc="-1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200" b="1" u="heavy" spc="-2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200" b="1" u="heavy" spc="-1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200" b="1" u="heavy" spc="-2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200" b="1" u="heavy" spc="-15" dirty="0">
                <a:solidFill>
                  <a:srgbClr val="001F5F"/>
                </a:solidFill>
                <a:latin typeface="Calibri"/>
                <a:cs typeface="Calibri"/>
              </a:rPr>
              <a:t>scen</a:t>
            </a:r>
            <a:r>
              <a:rPr sz="2200" b="1" u="heavy" spc="-35" dirty="0">
                <a:solidFill>
                  <a:srgbClr val="001F5F"/>
                </a:solidFill>
                <a:latin typeface="Calibri"/>
                <a:cs typeface="Calibri"/>
              </a:rPr>
              <a:t>z</a:t>
            </a:r>
            <a:r>
              <a:rPr sz="2200" b="1" u="heavy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ci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80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do</a:t>
            </a:r>
            <a:r>
              <a:rPr sz="2000" b="1" spc="5" dirty="0">
                <a:latin typeface="Calibri"/>
                <a:cs typeface="Calibri"/>
              </a:rPr>
              <a:t>c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ti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rice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spc="-15" dirty="0">
                <a:latin typeface="Calibri"/>
                <a:cs typeface="Calibri"/>
              </a:rPr>
              <a:t>c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ori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pe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</a:t>
            </a:r>
            <a:endParaRPr sz="20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sul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f</a:t>
            </a: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tie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a della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001F5F"/>
                </a:solidFill>
                <a:latin typeface="Calibri"/>
                <a:cs typeface="Calibri"/>
              </a:rPr>
              <a:t>rice</a:t>
            </a:r>
            <a:r>
              <a:rPr sz="2000" b="1" u="heavy" spc="-3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b="1" u="heavy" spc="-1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000" b="1" u="heavy" dirty="0">
                <a:solidFill>
                  <a:srgbClr val="001F5F"/>
                </a:solidFill>
                <a:latin typeface="Calibri"/>
                <a:cs typeface="Calibri"/>
              </a:rPr>
              <a:t>a scie</a:t>
            </a:r>
            <a:r>
              <a:rPr sz="2000" b="1" u="heavy" spc="-2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000" b="1" u="heavy" dirty="0">
                <a:solidFill>
                  <a:srgbClr val="001F5F"/>
                </a:solidFill>
                <a:latin typeface="Calibri"/>
                <a:cs typeface="Calibri"/>
              </a:rPr>
              <a:t>tifi</a:t>
            </a:r>
            <a:r>
              <a:rPr sz="2000" b="1" u="heavy" spc="-1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000" b="1" u="heavy" spc="-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nazional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ernazi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nale,</a:t>
            </a:r>
            <a:endParaRPr sz="2000">
              <a:latin typeface="Calibri"/>
              <a:cs typeface="Calibri"/>
            </a:endParaRPr>
          </a:p>
          <a:p>
            <a:pPr marL="12700" indent="1143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sm</a:t>
            </a:r>
            <a:r>
              <a:rPr sz="2000" b="1" spc="-10" dirty="0">
                <a:latin typeface="Calibri"/>
                <a:cs typeface="Calibri"/>
              </a:rPr>
              <a:t>e</a:t>
            </a:r>
            <a:r>
              <a:rPr sz="2000" b="1" spc="-25" dirty="0">
                <a:latin typeface="Calibri"/>
                <a:cs typeface="Calibri"/>
              </a:rPr>
              <a:t>tt</a:t>
            </a:r>
            <a:r>
              <a:rPr sz="2000" b="1" dirty="0">
                <a:latin typeface="Calibri"/>
                <a:cs typeface="Calibri"/>
              </a:rPr>
              <a:t>ono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001F5F"/>
                </a:solidFill>
                <a:latin typeface="Calibri"/>
                <a:cs typeface="Calibri"/>
              </a:rPr>
              <a:t>nuovi</a:t>
            </a:r>
            <a:r>
              <a:rPr sz="2000" b="1" u="heavy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001F5F"/>
                </a:solidFill>
                <a:latin typeface="Calibri"/>
                <a:cs typeface="Calibri"/>
              </a:rPr>
              <a:t>sape</a:t>
            </a:r>
            <a:r>
              <a:rPr sz="2000" b="1" u="heavy" spc="-1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b="1" u="heavy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gl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tude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ti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dei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opri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</a:t>
            </a:r>
            <a:r>
              <a:rPr sz="2000" b="1" spc="-3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si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Studio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2000" dirty="0">
                <a:latin typeface="Calibri"/>
                <a:cs typeface="Calibri"/>
              </a:rPr>
              <a:t>Il</a:t>
            </a:r>
            <a:r>
              <a:rPr sz="2000" spc="-5" dirty="0">
                <a:latin typeface="Calibri"/>
                <a:cs typeface="Calibri"/>
              </a:rPr>
              <a:t> DI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200" b="1" u="heavy" spc="-1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200" b="1" u="heavy" spc="-2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200" b="1" u="heavy" spc="-20" dirty="0">
                <a:solidFill>
                  <a:srgbClr val="001F5F"/>
                </a:solidFill>
                <a:latin typeface="Calibri"/>
                <a:cs typeface="Calibri"/>
              </a:rPr>
              <a:t>muni</a:t>
            </a:r>
            <a:r>
              <a:rPr sz="2200" b="1" u="heavy" spc="-4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200" b="1" u="heavy" spc="-15" dirty="0">
                <a:solidFill>
                  <a:srgbClr val="001F5F"/>
                </a:solidFill>
                <a:latin typeface="Calibri"/>
                <a:cs typeface="Calibri"/>
              </a:rPr>
              <a:t>à</a:t>
            </a:r>
            <a:r>
              <a:rPr sz="2200" b="1" u="heavy" spc="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u="heavy" spc="-10" dirty="0">
                <a:solidFill>
                  <a:srgbClr val="001F5F"/>
                </a:solidFill>
                <a:latin typeface="Calibri"/>
                <a:cs typeface="Calibri"/>
              </a:rPr>
              <a:t>di </a:t>
            </a:r>
            <a:r>
              <a:rPr sz="2200" b="1" u="heavy" spc="-15" dirty="0">
                <a:solidFill>
                  <a:srgbClr val="001F5F"/>
                </a:solidFill>
                <a:latin typeface="Calibri"/>
                <a:cs typeface="Calibri"/>
              </a:rPr>
              <a:t>doce</a:t>
            </a:r>
            <a:r>
              <a:rPr sz="2200" b="1" u="heavy" spc="-4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200" b="1" u="heavy" spc="-10" dirty="0">
                <a:solidFill>
                  <a:srgbClr val="001F5F"/>
                </a:solidFill>
                <a:latin typeface="Calibri"/>
                <a:cs typeface="Calibri"/>
              </a:rPr>
              <a:t>ti</a:t>
            </a:r>
            <a:r>
              <a:rPr sz="2200" b="1" u="heavy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u="heavy" spc="-10" dirty="0">
                <a:solidFill>
                  <a:srgbClr val="001F5F"/>
                </a:solidFill>
                <a:latin typeface="Calibri"/>
                <a:cs typeface="Calibri"/>
              </a:rPr>
              <a:t>e </a:t>
            </a:r>
            <a:r>
              <a:rPr sz="2200" b="1" u="heavy" spc="-3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200" b="1" u="heavy" spc="-1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200" b="1" u="heavy" spc="-2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200" b="1" u="heavy" spc="-1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200" b="1" u="heavy" spc="-5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200" b="1" u="heavy" spc="-10" dirty="0">
                <a:solidFill>
                  <a:srgbClr val="001F5F"/>
                </a:solidFill>
                <a:latin typeface="Calibri"/>
                <a:cs typeface="Calibri"/>
              </a:rPr>
              <a:t>ti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0"/>
              </a:spcBef>
            </a:pPr>
            <a:r>
              <a:rPr sz="2000" spc="-5" dirty="0">
                <a:latin typeface="Calibri"/>
                <a:cs typeface="Calibri"/>
              </a:rPr>
              <a:t>pe</a:t>
            </a:r>
            <a:r>
              <a:rPr sz="2000" dirty="0">
                <a:latin typeface="Calibri"/>
                <a:cs typeface="Calibri"/>
              </a:rPr>
              <a:t>r la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u="heavy" dirty="0">
                <a:latin typeface="Calibri"/>
                <a:cs typeface="Calibri"/>
              </a:rPr>
              <a:t>c</a:t>
            </a:r>
            <a:r>
              <a:rPr sz="2000" u="heavy" spc="-25" dirty="0">
                <a:latin typeface="Calibri"/>
                <a:cs typeface="Calibri"/>
              </a:rPr>
              <a:t>r</a:t>
            </a:r>
            <a:r>
              <a:rPr sz="2000" u="heavy" dirty="0">
                <a:latin typeface="Calibri"/>
                <a:cs typeface="Calibri"/>
              </a:rPr>
              <a:t>eaz</a:t>
            </a:r>
            <a:r>
              <a:rPr sz="2000" u="heavy" spc="-15" dirty="0">
                <a:latin typeface="Calibri"/>
                <a:cs typeface="Calibri"/>
              </a:rPr>
              <a:t>i</a:t>
            </a:r>
            <a:r>
              <a:rPr sz="2000" u="heavy" spc="-5" dirty="0">
                <a:latin typeface="Calibri"/>
                <a:cs typeface="Calibri"/>
              </a:rPr>
              <a:t>on</a:t>
            </a:r>
            <a:r>
              <a:rPr sz="2000" u="heavy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u="heavy" spc="-5" dirty="0">
                <a:latin typeface="Calibri"/>
                <a:cs typeface="Calibri"/>
              </a:rPr>
              <a:t>di</a:t>
            </a:r>
            <a:r>
              <a:rPr sz="2000" u="heavy" spc="-25" dirty="0">
                <a:latin typeface="Calibri"/>
                <a:cs typeface="Calibri"/>
              </a:rPr>
              <a:t>f</a:t>
            </a:r>
            <a:r>
              <a:rPr sz="2000" u="heavy" spc="-5" dirty="0">
                <a:latin typeface="Calibri"/>
                <a:cs typeface="Calibri"/>
              </a:rPr>
              <a:t>fus</a:t>
            </a:r>
            <a:r>
              <a:rPr sz="2000" u="heavy" spc="-10" dirty="0">
                <a:latin typeface="Calibri"/>
                <a:cs typeface="Calibri"/>
              </a:rPr>
              <a:t>i</a:t>
            </a:r>
            <a:r>
              <a:rPr sz="2000" u="heavy" spc="-5" dirty="0">
                <a:latin typeface="Calibri"/>
                <a:cs typeface="Calibri"/>
              </a:rPr>
              <a:t>one</a:t>
            </a:r>
            <a:endParaRPr sz="2000">
              <a:latin typeface="Calibri"/>
              <a:cs typeface="Calibri"/>
            </a:endParaRPr>
          </a:p>
          <a:p>
            <a:pPr marR="2246630" algn="ct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b="1" u="heavy" spc="-1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000" b="1" u="heavy" dirty="0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r>
              <a:rPr sz="2000" b="1" u="heavy" spc="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000" b="1" u="heavy" dirty="0">
                <a:solidFill>
                  <a:srgbClr val="001F5F"/>
                </a:solidFill>
                <a:latin typeface="Calibri"/>
                <a:cs typeface="Calibri"/>
              </a:rPr>
              <a:t>sc</a:t>
            </a:r>
            <a:r>
              <a:rPr sz="2000" b="1" u="heavy" spc="-5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2000" b="1" u="heavy" spc="-40" dirty="0">
                <a:solidFill>
                  <a:srgbClr val="001F5F"/>
                </a:solidFill>
                <a:latin typeface="Calibri"/>
                <a:cs typeface="Calibri"/>
              </a:rPr>
              <a:t>z</a:t>
            </a:r>
            <a:r>
              <a:rPr sz="2000" b="1" u="heavy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b="1" u="heavy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001F5F"/>
                </a:solidFill>
                <a:latin typeface="Calibri"/>
                <a:cs typeface="Calibri"/>
              </a:rPr>
              <a:t>scie</a:t>
            </a:r>
            <a:r>
              <a:rPr sz="2000" b="1" u="heavy" spc="-2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000" b="1" u="heavy" dirty="0">
                <a:solidFill>
                  <a:srgbClr val="001F5F"/>
                </a:solidFill>
                <a:latin typeface="Calibri"/>
                <a:cs typeface="Calibri"/>
              </a:rPr>
              <a:t>tifiche</a:t>
            </a:r>
            <a:r>
              <a:rPr sz="2000" b="1" u="heavy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000" b="1" u="heavy" spc="-5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b="1" u="heavy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000" b="1" u="heavy" spc="-3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000" b="1" u="heavy" spc="-25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2000" b="1" u="heavy" spc="-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b="1" u="heavy" spc="-3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b="1" u="heavy" dirty="0">
                <a:solidFill>
                  <a:srgbClr val="001F5F"/>
                </a:solidFill>
                <a:latin typeface="Calibri"/>
                <a:cs typeface="Calibri"/>
              </a:rPr>
              <a:t>sali</a:t>
            </a:r>
            <a:endParaRPr sz="2000">
              <a:latin typeface="Calibri"/>
              <a:cs typeface="Calibri"/>
            </a:endParaRPr>
          </a:p>
          <a:p>
            <a:pPr marL="64008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(</a:t>
            </a:r>
            <a:r>
              <a:rPr sz="2000" u="heavy" dirty="0">
                <a:latin typeface="Calibri"/>
                <a:cs typeface="Calibri"/>
              </a:rPr>
              <a:t>e</a:t>
            </a:r>
            <a:r>
              <a:rPr sz="2000" u="heavy" spc="-10" dirty="0">
                <a:latin typeface="Calibri"/>
                <a:cs typeface="Calibri"/>
              </a:rPr>
              <a:t>c</a:t>
            </a:r>
            <a:r>
              <a:rPr sz="2000" u="heavy" spc="-5" dirty="0">
                <a:latin typeface="Calibri"/>
                <a:cs typeface="Calibri"/>
              </a:rPr>
              <a:t>onomi</a:t>
            </a:r>
            <a:r>
              <a:rPr sz="2000" u="heavy" dirty="0">
                <a:latin typeface="Calibri"/>
                <a:cs typeface="Calibri"/>
              </a:rPr>
              <a:t>c</a:t>
            </a:r>
            <a:r>
              <a:rPr sz="2000" u="heavy" spc="5" dirty="0">
                <a:latin typeface="Calibri"/>
                <a:cs typeface="Calibri"/>
              </a:rPr>
              <a:t>h</a:t>
            </a:r>
            <a:r>
              <a:rPr sz="2000" u="heavy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u="heavy" dirty="0">
                <a:latin typeface="Calibri"/>
                <a:cs typeface="Calibri"/>
              </a:rPr>
              <a:t>azi</a:t>
            </a:r>
            <a:r>
              <a:rPr sz="2000" u="heavy" spc="-5" dirty="0">
                <a:latin typeface="Calibri"/>
                <a:cs typeface="Calibri"/>
              </a:rPr>
              <a:t>en</a:t>
            </a:r>
            <a:r>
              <a:rPr sz="2000" u="heavy" spc="5" dirty="0">
                <a:latin typeface="Calibri"/>
                <a:cs typeface="Calibri"/>
              </a:rPr>
              <a:t>d</a:t>
            </a:r>
            <a:r>
              <a:rPr sz="2000" u="heavy" dirty="0">
                <a:latin typeface="Calibri"/>
                <a:cs typeface="Calibri"/>
              </a:rPr>
              <a:t>al</a:t>
            </a:r>
            <a:r>
              <a:rPr sz="2000" u="heavy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u="heavy" dirty="0">
                <a:latin typeface="Calibri"/>
                <a:cs typeface="Calibri"/>
              </a:rPr>
              <a:t>giurid</a:t>
            </a:r>
            <a:r>
              <a:rPr sz="2000" u="heavy" spc="-10" dirty="0">
                <a:latin typeface="Calibri"/>
                <a:cs typeface="Calibri"/>
              </a:rPr>
              <a:t>i</a:t>
            </a:r>
            <a:r>
              <a:rPr sz="2000" u="heavy" dirty="0">
                <a:latin typeface="Calibri"/>
                <a:cs typeface="Calibri"/>
              </a:rPr>
              <a:t>c</a:t>
            </a:r>
            <a:r>
              <a:rPr sz="2000" u="heavy" spc="5" dirty="0">
                <a:latin typeface="Calibri"/>
                <a:cs typeface="Calibri"/>
              </a:rPr>
              <a:t>h</a:t>
            </a:r>
            <a:r>
              <a:rPr sz="2000" u="heavy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u="heavy" dirty="0">
                <a:latin typeface="Calibri"/>
                <a:cs typeface="Calibri"/>
              </a:rPr>
              <a:t>m</a:t>
            </a:r>
            <a:r>
              <a:rPr sz="2000" u="heavy" spc="-30" dirty="0">
                <a:latin typeface="Calibri"/>
                <a:cs typeface="Calibri"/>
              </a:rPr>
              <a:t>a</a:t>
            </a:r>
            <a:r>
              <a:rPr sz="2000" u="heavy" spc="-25" dirty="0">
                <a:latin typeface="Calibri"/>
                <a:cs typeface="Calibri"/>
              </a:rPr>
              <a:t>t</a:t>
            </a:r>
            <a:r>
              <a:rPr sz="2000" u="heavy" dirty="0">
                <a:latin typeface="Calibri"/>
                <a:cs typeface="Calibri"/>
              </a:rPr>
              <a:t>e</a:t>
            </a:r>
            <a:r>
              <a:rPr sz="2000" u="heavy" spc="-10" dirty="0">
                <a:latin typeface="Calibri"/>
                <a:cs typeface="Calibri"/>
              </a:rPr>
              <a:t>m</a:t>
            </a:r>
            <a:r>
              <a:rPr sz="2000" u="heavy" spc="-25" dirty="0">
                <a:latin typeface="Calibri"/>
                <a:cs typeface="Calibri"/>
              </a:rPr>
              <a:t>a</a:t>
            </a:r>
            <a:r>
              <a:rPr sz="2000" u="heavy" dirty="0">
                <a:latin typeface="Calibri"/>
                <a:cs typeface="Calibri"/>
              </a:rPr>
              <a:t>ti</a:t>
            </a:r>
            <a:r>
              <a:rPr sz="2000" u="heavy" spc="-15" dirty="0">
                <a:latin typeface="Calibri"/>
                <a:cs typeface="Calibri"/>
              </a:rPr>
              <a:t>c</a:t>
            </a:r>
            <a:r>
              <a:rPr sz="2000" u="heavy" dirty="0">
                <a:latin typeface="Calibri"/>
                <a:cs typeface="Calibri"/>
              </a:rPr>
              <a:t>o</a:t>
            </a:r>
            <a:r>
              <a:rPr sz="2000" u="heavy" spc="-5" dirty="0">
                <a:latin typeface="Calibri"/>
                <a:cs typeface="Calibri"/>
              </a:rPr>
              <a:t>-</a:t>
            </a:r>
            <a:r>
              <a:rPr sz="2000" u="heavy" spc="-30" dirty="0">
                <a:latin typeface="Calibri"/>
                <a:cs typeface="Calibri"/>
              </a:rPr>
              <a:t>s</a:t>
            </a:r>
            <a:r>
              <a:rPr sz="2000" u="heavy" spc="-25" dirty="0">
                <a:latin typeface="Calibri"/>
                <a:cs typeface="Calibri"/>
              </a:rPr>
              <a:t>ta</a:t>
            </a:r>
            <a:r>
              <a:rPr sz="2000" u="heavy" dirty="0">
                <a:latin typeface="Calibri"/>
                <a:cs typeface="Calibri"/>
              </a:rPr>
              <a:t>t</a:t>
            </a:r>
            <a:r>
              <a:rPr sz="2000" u="heavy" spc="5" dirty="0">
                <a:latin typeface="Calibri"/>
                <a:cs typeface="Calibri"/>
              </a:rPr>
              <a:t>i</a:t>
            </a:r>
            <a:r>
              <a:rPr sz="2000" u="heavy" spc="-30" dirty="0">
                <a:latin typeface="Calibri"/>
                <a:cs typeface="Calibri"/>
              </a:rPr>
              <a:t>s</a:t>
            </a:r>
            <a:r>
              <a:rPr sz="2000" u="heavy" spc="10" dirty="0">
                <a:latin typeface="Calibri"/>
                <a:cs typeface="Calibri"/>
              </a:rPr>
              <a:t>t</a:t>
            </a:r>
            <a:r>
              <a:rPr sz="2000" u="heavy" dirty="0">
                <a:latin typeface="Calibri"/>
                <a:cs typeface="Calibri"/>
              </a:rPr>
              <a:t>iche</a:t>
            </a:r>
            <a:r>
              <a:rPr sz="2000" u="heavy" spc="10" dirty="0">
                <a:latin typeface="Calibri"/>
                <a:cs typeface="Calibri"/>
              </a:rPr>
              <a:t>)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Nel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 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ce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 e 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did</a:t>
            </a:r>
            <a:r>
              <a:rPr sz="2000" spc="-2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35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35" dirty="0">
                <a:latin typeface="Calibri"/>
                <a:cs typeface="Calibri"/>
              </a:rPr>
              <a:t>z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a,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DIS</a:t>
            </a:r>
            <a:r>
              <a:rPr sz="2000" b="1" spc="-2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ò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</a:t>
            </a:r>
            <a:endParaRPr sz="2000">
              <a:latin typeface="Calibri"/>
              <a:cs typeface="Calibri"/>
            </a:endParaRPr>
          </a:p>
          <a:p>
            <a:pPr marL="3175000">
              <a:lnSpc>
                <a:spcPct val="100000"/>
              </a:lnSpc>
            </a:pPr>
            <a:r>
              <a:rPr sz="2000" b="1" dirty="0">
                <a:solidFill>
                  <a:srgbClr val="FF6600"/>
                </a:solidFill>
                <a:latin typeface="Calibri"/>
                <a:cs typeface="Calibri"/>
              </a:rPr>
              <a:t>5</a:t>
            </a:r>
            <a:r>
              <a:rPr sz="2000" b="1" spc="-5" dirty="0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6600"/>
                </a:solidFill>
                <a:latin typeface="Calibri"/>
                <a:cs typeface="Calibri"/>
              </a:rPr>
              <a:t>l</a:t>
            </a:r>
            <a:r>
              <a:rPr sz="2000" b="1" spc="-10" dirty="0">
                <a:solidFill>
                  <a:srgbClr val="FF6600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6600"/>
                </a:solidFill>
                <a:latin typeface="Calibri"/>
                <a:cs typeface="Calibri"/>
              </a:rPr>
              <a:t>bo</a:t>
            </a:r>
            <a:r>
              <a:rPr sz="2000" b="1" spc="-50" dirty="0">
                <a:solidFill>
                  <a:srgbClr val="FF6600"/>
                </a:solidFill>
                <a:latin typeface="Calibri"/>
                <a:cs typeface="Calibri"/>
              </a:rPr>
              <a:t>r</a:t>
            </a:r>
            <a:r>
              <a:rPr sz="2000" b="1" spc="-30" dirty="0">
                <a:solidFill>
                  <a:srgbClr val="FF6600"/>
                </a:solidFill>
                <a:latin typeface="Calibri"/>
                <a:cs typeface="Calibri"/>
              </a:rPr>
              <a:t>a</a:t>
            </a:r>
            <a:r>
              <a:rPr sz="2000" b="1" spc="-25" dirty="0">
                <a:solidFill>
                  <a:srgbClr val="FF6600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FF6600"/>
                </a:solidFill>
                <a:latin typeface="Calibri"/>
                <a:cs typeface="Calibri"/>
              </a:rPr>
              <a:t>ori</a:t>
            </a:r>
            <a:r>
              <a:rPr sz="2000" b="1" spc="-15" dirty="0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6600"/>
                </a:solidFill>
                <a:latin typeface="Calibri"/>
                <a:cs typeface="Calibri"/>
              </a:rPr>
              <a:t>di</a:t>
            </a:r>
            <a:r>
              <a:rPr sz="2000" b="1" spc="-5" dirty="0">
                <a:solidFill>
                  <a:srgbClr val="FF6600"/>
                </a:solidFill>
                <a:latin typeface="Calibri"/>
                <a:cs typeface="Calibri"/>
              </a:rPr>
              <a:t> rice</a:t>
            </a:r>
            <a:r>
              <a:rPr sz="2000" b="1" spc="-30" dirty="0">
                <a:solidFill>
                  <a:srgbClr val="FF6600"/>
                </a:solidFill>
                <a:latin typeface="Calibri"/>
                <a:cs typeface="Calibri"/>
              </a:rPr>
              <a:t>r</a:t>
            </a:r>
            <a:r>
              <a:rPr sz="2000" b="1" spc="-15" dirty="0">
                <a:solidFill>
                  <a:srgbClr val="FF6600"/>
                </a:solidFill>
                <a:latin typeface="Calibri"/>
                <a:cs typeface="Calibri"/>
              </a:rPr>
              <a:t>c</a:t>
            </a:r>
            <a:r>
              <a:rPr sz="2000" b="1" dirty="0">
                <a:solidFill>
                  <a:srgbClr val="FF6600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3213735">
              <a:lnSpc>
                <a:spcPct val="100000"/>
              </a:lnSpc>
            </a:pPr>
            <a:r>
              <a:rPr sz="2000" b="1" dirty="0">
                <a:solidFill>
                  <a:srgbClr val="009ED5"/>
                </a:solidFill>
                <a:latin typeface="Calibri"/>
                <a:cs typeface="Calibri"/>
              </a:rPr>
              <a:t>2</a:t>
            </a:r>
            <a:r>
              <a:rPr sz="2000" b="1" spc="-5" dirty="0">
                <a:solidFill>
                  <a:srgbClr val="009ED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ED5"/>
                </a:solidFill>
                <a:latin typeface="Calibri"/>
                <a:cs typeface="Calibri"/>
              </a:rPr>
              <a:t>l</a:t>
            </a:r>
            <a:r>
              <a:rPr sz="2000" b="1" spc="-10" dirty="0">
                <a:solidFill>
                  <a:srgbClr val="009ED5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9ED5"/>
                </a:solidFill>
                <a:latin typeface="Calibri"/>
                <a:cs typeface="Calibri"/>
              </a:rPr>
              <a:t>bo</a:t>
            </a:r>
            <a:r>
              <a:rPr sz="2000" b="1" spc="-50" dirty="0">
                <a:solidFill>
                  <a:srgbClr val="009ED5"/>
                </a:solidFill>
                <a:latin typeface="Calibri"/>
                <a:cs typeface="Calibri"/>
              </a:rPr>
              <a:t>r</a:t>
            </a:r>
            <a:r>
              <a:rPr sz="2000" b="1" spc="-35" dirty="0">
                <a:solidFill>
                  <a:srgbClr val="009ED5"/>
                </a:solidFill>
                <a:latin typeface="Calibri"/>
                <a:cs typeface="Calibri"/>
              </a:rPr>
              <a:t>a</a:t>
            </a:r>
            <a:r>
              <a:rPr sz="2000" b="1" spc="-25" dirty="0">
                <a:solidFill>
                  <a:srgbClr val="009ED5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009ED5"/>
                </a:solidFill>
                <a:latin typeface="Calibri"/>
                <a:cs typeface="Calibri"/>
              </a:rPr>
              <a:t>ori</a:t>
            </a:r>
            <a:r>
              <a:rPr sz="2000" b="1" spc="-20" dirty="0">
                <a:solidFill>
                  <a:srgbClr val="009ED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ED5"/>
                </a:solidFill>
                <a:latin typeface="Calibri"/>
                <a:cs typeface="Calibri"/>
              </a:rPr>
              <a:t>i</a:t>
            </a:r>
            <a:r>
              <a:rPr sz="2000" b="1" spc="-10" dirty="0">
                <a:solidFill>
                  <a:srgbClr val="009ED5"/>
                </a:solidFill>
                <a:latin typeface="Calibri"/>
                <a:cs typeface="Calibri"/>
              </a:rPr>
              <a:t>n</a:t>
            </a:r>
            <a:r>
              <a:rPr sz="2000" b="1" spc="-35" dirty="0">
                <a:solidFill>
                  <a:srgbClr val="009ED5"/>
                </a:solidFill>
                <a:latin typeface="Calibri"/>
                <a:cs typeface="Calibri"/>
              </a:rPr>
              <a:t>f</a:t>
            </a:r>
            <a:r>
              <a:rPr sz="2000" b="1" dirty="0">
                <a:solidFill>
                  <a:srgbClr val="009ED5"/>
                </a:solidFill>
                <a:latin typeface="Calibri"/>
                <a:cs typeface="Calibri"/>
              </a:rPr>
              <a:t>orm</a:t>
            </a:r>
            <a:r>
              <a:rPr sz="2000" b="1" spc="-40" dirty="0">
                <a:solidFill>
                  <a:srgbClr val="009ED5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9ED5"/>
                </a:solidFill>
                <a:latin typeface="Calibri"/>
                <a:cs typeface="Calibri"/>
              </a:rPr>
              <a:t>tici</a:t>
            </a:r>
            <a:endParaRPr sz="2000">
              <a:latin typeface="Calibri"/>
              <a:cs typeface="Calibri"/>
            </a:endParaRPr>
          </a:p>
          <a:p>
            <a:pPr marL="3399154" indent="-185420" algn="ctr">
              <a:lnSpc>
                <a:spcPct val="100000"/>
              </a:lnSpc>
              <a:buClr>
                <a:srgbClr val="33CC33"/>
              </a:buClr>
              <a:buFont typeface="Calibri"/>
              <a:buAutoNum type="arabicPlain"/>
              <a:tabLst>
                <a:tab pos="3399790" algn="l"/>
              </a:tabLst>
            </a:pPr>
            <a:r>
              <a:rPr sz="2000" b="1" dirty="0">
                <a:solidFill>
                  <a:srgbClr val="33CC33"/>
                </a:solidFill>
                <a:latin typeface="Calibri"/>
                <a:cs typeface="Calibri"/>
              </a:rPr>
              <a:t>lingui</a:t>
            </a:r>
            <a:r>
              <a:rPr sz="2000" b="1" spc="-20" dirty="0">
                <a:solidFill>
                  <a:srgbClr val="33CC33"/>
                </a:solidFill>
                <a:latin typeface="Calibri"/>
                <a:cs typeface="Calibri"/>
              </a:rPr>
              <a:t>s</a:t>
            </a:r>
            <a:r>
              <a:rPr sz="2000" b="1" dirty="0">
                <a:solidFill>
                  <a:srgbClr val="33CC33"/>
                </a:solidFill>
                <a:latin typeface="Calibri"/>
                <a:cs typeface="Calibri"/>
              </a:rPr>
              <a:t>ti</a:t>
            </a:r>
            <a:r>
              <a:rPr sz="2000" b="1" spc="-15" dirty="0">
                <a:solidFill>
                  <a:srgbClr val="33CC33"/>
                </a:solidFill>
                <a:latin typeface="Calibri"/>
                <a:cs typeface="Calibri"/>
              </a:rPr>
              <a:t>c</a:t>
            </a:r>
            <a:r>
              <a:rPr sz="2000" b="1" dirty="0">
                <a:solidFill>
                  <a:srgbClr val="33CC33"/>
                </a:solidFill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  <a:p>
            <a:pPr marL="3399154" indent="-185420">
              <a:lnSpc>
                <a:spcPct val="100000"/>
              </a:lnSpc>
              <a:buClr>
                <a:srgbClr val="33CC33"/>
              </a:buClr>
              <a:buFont typeface="Calibri"/>
              <a:buAutoNum type="arabicPlain"/>
              <a:tabLst>
                <a:tab pos="3399790" algn="l"/>
              </a:tabLst>
            </a:pPr>
            <a:r>
              <a:rPr sz="2000" b="1" spc="-5" dirty="0">
                <a:solidFill>
                  <a:srgbClr val="FF3300"/>
                </a:solidFill>
                <a:latin typeface="Calibri"/>
                <a:cs typeface="Calibri"/>
              </a:rPr>
              <a:t>ce</a:t>
            </a:r>
            <a:r>
              <a:rPr sz="2000" b="1" spc="-20" dirty="0">
                <a:solidFill>
                  <a:srgbClr val="FF3300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FF3300"/>
                </a:solidFill>
                <a:latin typeface="Calibri"/>
                <a:cs typeface="Calibri"/>
              </a:rPr>
              <a:t>tri</a:t>
            </a:r>
            <a:r>
              <a:rPr sz="2000" b="1" spc="-15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3300"/>
                </a:solidFill>
                <a:latin typeface="Calibri"/>
                <a:cs typeface="Calibri"/>
              </a:rPr>
              <a:t>di</a:t>
            </a:r>
            <a:r>
              <a:rPr sz="2000" b="1" spc="-5" dirty="0">
                <a:solidFill>
                  <a:srgbClr val="FF3300"/>
                </a:solidFill>
                <a:latin typeface="Calibri"/>
                <a:cs typeface="Calibri"/>
              </a:rPr>
              <a:t> rice</a:t>
            </a:r>
            <a:r>
              <a:rPr sz="2000" b="1" spc="-30" dirty="0">
                <a:solidFill>
                  <a:srgbClr val="FF3300"/>
                </a:solidFill>
                <a:latin typeface="Calibri"/>
                <a:cs typeface="Calibri"/>
              </a:rPr>
              <a:t>r</a:t>
            </a:r>
            <a:r>
              <a:rPr sz="2000" b="1" spc="-15" dirty="0">
                <a:solidFill>
                  <a:srgbClr val="FF3300"/>
                </a:solidFill>
                <a:latin typeface="Calibri"/>
                <a:cs typeface="Calibri"/>
              </a:rPr>
              <a:t>c</a:t>
            </a:r>
            <a:r>
              <a:rPr sz="2000" b="1" dirty="0">
                <a:solidFill>
                  <a:srgbClr val="FF3300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88077" y="2325217"/>
            <a:ext cx="2445130" cy="10317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35953" y="6515887"/>
            <a:ext cx="1936114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u="heavy" spc="-1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ht</a:t>
            </a:r>
            <a:r>
              <a:rPr sz="1400" i="1" u="heavy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tp</a:t>
            </a:r>
            <a:r>
              <a:rPr sz="1400" i="1" u="heavy" spc="-10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:</a:t>
            </a:r>
            <a:r>
              <a:rPr sz="1400" i="1" u="heavy" spc="-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//</a:t>
            </a:r>
            <a:r>
              <a:rPr sz="1400" i="1" u="heavy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w</a:t>
            </a:r>
            <a:r>
              <a:rPr sz="1400" i="1" u="heavy" spc="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w</a:t>
            </a:r>
            <a:r>
              <a:rPr sz="1400" i="1" u="heavy" spc="-60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w</a:t>
            </a:r>
            <a:r>
              <a:rPr sz="1400" i="1" u="heavy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.</a:t>
            </a:r>
            <a:r>
              <a:rPr sz="1400" i="1" u="heavy" spc="-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di</a:t>
            </a:r>
            <a:r>
              <a:rPr sz="1400" i="1" u="heavy" spc="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s</a:t>
            </a:r>
            <a:r>
              <a:rPr sz="1400" i="1" u="heavy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e</a:t>
            </a:r>
            <a:r>
              <a:rPr sz="1400" i="1" u="heavy" spc="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s</a:t>
            </a:r>
            <a:r>
              <a:rPr sz="1400" i="1" u="heavy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.</a:t>
            </a:r>
            <a:r>
              <a:rPr sz="1400" i="1" u="heavy" spc="-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unisa</a:t>
            </a:r>
            <a:r>
              <a:rPr sz="1400" i="1" u="heavy" spc="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.</a:t>
            </a:r>
            <a:r>
              <a:rPr sz="1400" i="1" u="heavy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i</a:t>
            </a:r>
            <a:r>
              <a:rPr sz="1400" i="1" u="heavy" spc="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t</a:t>
            </a:r>
            <a:r>
              <a:rPr sz="1400" i="1" dirty="0">
                <a:solidFill>
                  <a:srgbClr val="006FC0"/>
                </a:solidFill>
                <a:latin typeface="Calibri"/>
                <a:cs typeface="Calibri"/>
              </a:rPr>
              <a:t>/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-228600" y="6395452"/>
            <a:ext cx="544131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715">
              <a:lnSpc>
                <a:spcPct val="100000"/>
              </a:lnSpc>
            </a:pPr>
            <a:r>
              <a:rPr sz="1600" b="1" i="1" spc="-10" dirty="0" err="1" smtClean="0">
                <a:solidFill>
                  <a:srgbClr val="006FC0"/>
                </a:solidFill>
                <a:latin typeface="Arial"/>
                <a:cs typeface="Arial"/>
              </a:rPr>
              <a:t>valori</a:t>
            </a:r>
            <a:r>
              <a:rPr sz="1600" b="1" i="1" spc="-5" dirty="0" err="1" smtClean="0">
                <a:solidFill>
                  <a:srgbClr val="006FC0"/>
                </a:solidFill>
                <a:latin typeface="Arial"/>
                <a:cs typeface="Arial"/>
              </a:rPr>
              <a:t>z</a:t>
            </a:r>
            <a:r>
              <a:rPr sz="1600" b="1" i="1" spc="-10" dirty="0" err="1" smtClean="0">
                <a:solidFill>
                  <a:srgbClr val="006FC0"/>
                </a:solidFill>
                <a:latin typeface="Arial"/>
                <a:cs typeface="Arial"/>
              </a:rPr>
              <a:t>zazio</a:t>
            </a:r>
            <a:r>
              <a:rPr sz="1600" b="1" i="1" spc="-20" dirty="0" err="1" smtClean="0">
                <a:solidFill>
                  <a:srgbClr val="006FC0"/>
                </a:solidFill>
                <a:latin typeface="Arial"/>
                <a:cs typeface="Arial"/>
              </a:rPr>
              <a:t>n</a:t>
            </a:r>
            <a:r>
              <a:rPr sz="1600" b="1" i="1" spc="-10" dirty="0" err="1" smtClean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600" b="1" i="1" spc="20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600" b="1" i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006FC0"/>
                </a:solidFill>
                <a:latin typeface="Arial"/>
                <a:cs typeface="Arial"/>
              </a:rPr>
              <a:t>ges</a:t>
            </a:r>
            <a:r>
              <a:rPr sz="1600" b="1" i="1" spc="-15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1600" b="1" i="1" spc="-10" dirty="0">
                <a:solidFill>
                  <a:srgbClr val="006FC0"/>
                </a:solidFill>
                <a:latin typeface="Arial"/>
                <a:cs typeface="Arial"/>
              </a:rPr>
              <a:t>io</a:t>
            </a:r>
            <a:r>
              <a:rPr sz="1600" b="1" i="1" spc="-20" dirty="0">
                <a:solidFill>
                  <a:srgbClr val="006FC0"/>
                </a:solidFill>
                <a:latin typeface="Arial"/>
                <a:cs typeface="Arial"/>
              </a:rPr>
              <a:t>n</a:t>
            </a:r>
            <a:r>
              <a:rPr sz="1600" b="1" i="1" spc="-10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600" b="1" i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006FC0"/>
                </a:solidFill>
                <a:latin typeface="Arial"/>
                <a:cs typeface="Arial"/>
              </a:rPr>
              <a:t>del</a:t>
            </a:r>
            <a:r>
              <a:rPr sz="1600" b="1" i="1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it-IT" sz="1600" b="1" i="1" spc="-10" dirty="0" err="1" smtClean="0">
                <a:solidFill>
                  <a:srgbClr val="006FC0"/>
                </a:solidFill>
                <a:latin typeface="Arial"/>
                <a:cs typeface="Arial"/>
              </a:rPr>
              <a:t>pa</a:t>
            </a:r>
            <a:r>
              <a:rPr sz="1600" b="1" i="1" spc="-10" dirty="0" err="1" smtClean="0">
                <a:solidFill>
                  <a:srgbClr val="006FC0"/>
                </a:solidFill>
                <a:latin typeface="Arial"/>
                <a:cs typeface="Arial"/>
              </a:rPr>
              <a:t>trim</a:t>
            </a:r>
            <a:r>
              <a:rPr sz="1600" b="1" i="1" spc="-15" dirty="0" err="1" smtClean="0">
                <a:solidFill>
                  <a:srgbClr val="006FC0"/>
                </a:solidFill>
                <a:latin typeface="Arial"/>
                <a:cs typeface="Arial"/>
              </a:rPr>
              <a:t>o</a:t>
            </a:r>
            <a:r>
              <a:rPr sz="1600" b="1" i="1" spc="-10" dirty="0" err="1" smtClean="0">
                <a:solidFill>
                  <a:srgbClr val="006FC0"/>
                </a:solidFill>
                <a:latin typeface="Arial"/>
                <a:cs typeface="Arial"/>
              </a:rPr>
              <a:t>nio</a:t>
            </a:r>
            <a:r>
              <a:rPr sz="1600" b="1" i="1" spc="35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1600" b="1" i="1" spc="-20" dirty="0">
                <a:solidFill>
                  <a:srgbClr val="006FC0"/>
                </a:solidFill>
                <a:latin typeface="Arial"/>
                <a:cs typeface="Arial"/>
              </a:rPr>
              <a:t>u</a:t>
            </a:r>
            <a:r>
              <a:rPr sz="1600" b="1" i="1" spc="-10" dirty="0">
                <a:solidFill>
                  <a:srgbClr val="006FC0"/>
                </a:solidFill>
                <a:latin typeface="Arial"/>
                <a:cs typeface="Arial"/>
              </a:rPr>
              <a:t>ristico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033" y="1003391"/>
            <a:ext cx="8281670" cy="2864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963294" algn="ctr">
              <a:lnSpc>
                <a:spcPts val="2365"/>
              </a:lnSpc>
            </a:pPr>
            <a:r>
              <a:rPr sz="2000" b="1" i="1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000" b="1" i="1" spc="-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000" b="1" i="1" dirty="0">
                <a:solidFill>
                  <a:srgbClr val="006FC0"/>
                </a:solidFill>
                <a:latin typeface="Calibri"/>
                <a:cs typeface="Calibri"/>
              </a:rPr>
              <a:t>15</a:t>
            </a:r>
            <a:endParaRPr sz="2000" dirty="0">
              <a:latin typeface="Calibri"/>
              <a:cs typeface="Calibri"/>
            </a:endParaRPr>
          </a:p>
          <a:p>
            <a:pPr marL="962660" algn="ctr">
              <a:lnSpc>
                <a:spcPts val="3804"/>
              </a:lnSpc>
            </a:pPr>
            <a:r>
              <a:rPr sz="3200" b="1" i="1" spc="-5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200" b="1" i="1" spc="-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200" b="1" i="1" spc="-5" dirty="0">
                <a:solidFill>
                  <a:srgbClr val="006FC0"/>
                </a:solidFill>
                <a:latin typeface="Calibri"/>
                <a:cs typeface="Calibri"/>
              </a:rPr>
              <a:t>onom</a:t>
            </a:r>
            <a:r>
              <a:rPr sz="3200" b="1" i="1" spc="1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200" b="1" i="1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200" b="1" i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i="1" spc="-15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200" b="1" i="1" dirty="0">
                <a:solidFill>
                  <a:srgbClr val="006FC0"/>
                </a:solidFill>
                <a:latin typeface="Calibri"/>
                <a:cs typeface="Calibri"/>
              </a:rPr>
              <a:t>aloriz</a:t>
            </a:r>
            <a:r>
              <a:rPr sz="3200" b="1" i="1" spc="-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200" b="1" i="1" dirty="0">
                <a:solidFill>
                  <a:srgbClr val="006FC0"/>
                </a:solidFill>
                <a:latin typeface="Calibri"/>
                <a:cs typeface="Calibri"/>
              </a:rPr>
              <a:t>azione</a:t>
            </a:r>
            <a:r>
              <a:rPr sz="3200" b="1" i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3200" dirty="0">
              <a:latin typeface="Calibri"/>
              <a:cs typeface="Calibri"/>
            </a:endParaRPr>
          </a:p>
          <a:p>
            <a:pPr marL="12700" indent="1819910">
              <a:lnSpc>
                <a:spcPct val="100000"/>
              </a:lnSpc>
            </a:pPr>
            <a:r>
              <a:rPr sz="3200" b="1" i="1" spc="-5" dirty="0">
                <a:solidFill>
                  <a:srgbClr val="006FC0"/>
                </a:solidFill>
                <a:latin typeface="Calibri"/>
                <a:cs typeface="Calibri"/>
              </a:rPr>
              <a:t>Ge</a:t>
            </a:r>
            <a:r>
              <a:rPr sz="3200" b="1" i="1" spc="-4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200" b="1" i="1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3200" b="1" i="1" spc="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200" b="1" i="1" spc="-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200" b="1" i="1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200" b="1" i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006FC0"/>
                </a:solidFill>
                <a:latin typeface="Calibri"/>
                <a:cs typeface="Calibri"/>
              </a:rPr>
              <a:t>del</a:t>
            </a:r>
            <a:r>
              <a:rPr sz="3200" b="1" i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i="1" spc="-4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200" b="1" i="1" dirty="0">
                <a:solidFill>
                  <a:srgbClr val="006FC0"/>
                </a:solidFill>
                <a:latin typeface="Calibri"/>
                <a:cs typeface="Calibri"/>
              </a:rPr>
              <a:t>atri</a:t>
            </a:r>
            <a:r>
              <a:rPr sz="3200" b="1" i="1" spc="1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200" b="1" i="1" spc="-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3200" b="1" i="1" spc="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200" b="1" i="1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200" b="1" i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i="1" spc="-11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200" b="1" i="1" spc="-5" dirty="0">
                <a:solidFill>
                  <a:srgbClr val="006FC0"/>
                </a:solidFill>
                <a:latin typeface="Calibri"/>
                <a:cs typeface="Calibri"/>
              </a:rPr>
              <a:t>uri</a:t>
            </a:r>
            <a:r>
              <a:rPr sz="3200" b="1" i="1" spc="-3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200" b="1" i="1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3200" b="1" i="1" spc="-4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200" b="1" i="1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3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21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-60" dirty="0">
                <a:solidFill>
                  <a:srgbClr val="006FC0"/>
                </a:solidFill>
                <a:latin typeface="Calibri"/>
                <a:cs typeface="Calibri"/>
              </a:rPr>
              <a:t>’</a:t>
            </a:r>
            <a:r>
              <a:rPr sz="2800" b="1" u="heavy" spc="-15" dirty="0">
                <a:solidFill>
                  <a:srgbClr val="006FC0"/>
                </a:solidFill>
                <a:latin typeface="Calibri"/>
                <a:cs typeface="Calibri"/>
              </a:rPr>
              <a:t>uni</a:t>
            </a:r>
            <a:r>
              <a:rPr sz="2800" b="1" u="heavy" spc="-3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u="heavy" spc="-1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8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6FC0"/>
                </a:solidFill>
                <a:latin typeface="Calibri"/>
                <a:cs typeface="Calibri"/>
              </a:rPr>
              <a:t>Co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so</a:t>
            </a:r>
            <a:r>
              <a:rPr sz="28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di</a:t>
            </a: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Lau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006FC0"/>
                </a:solidFill>
                <a:latin typeface="Calibri"/>
                <a:cs typeface="Calibri"/>
              </a:rPr>
              <a:t>binazi</a:t>
            </a:r>
            <a:r>
              <a:rPr sz="2800" b="1" u="heavy" spc="-3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800" b="1" u="heavy" spc="-15" dirty="0">
                <a:solidFill>
                  <a:srgbClr val="006FC0"/>
                </a:solidFill>
                <a:latin typeface="Calibri"/>
                <a:cs typeface="Calibri"/>
              </a:rPr>
              <a:t>nale</a:t>
            </a:r>
            <a:r>
              <a:rPr sz="2800" b="1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Campan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a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5047" y="4149064"/>
            <a:ext cx="7351395" cy="462280"/>
          </a:xfrm>
          <a:prstGeom prst="rect">
            <a:avLst/>
          </a:prstGeom>
          <a:ln w="19050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ct val="100000"/>
              </a:lnSpc>
            </a:pP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isce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b="1" u="heavy" spc="-15" dirty="0">
                <a:solidFill>
                  <a:srgbClr val="006FC0"/>
                </a:solidFill>
                <a:latin typeface="Calibri"/>
                <a:cs typeface="Calibri"/>
              </a:rPr>
              <a:t>dop</a:t>
            </a:r>
            <a:r>
              <a:rPr sz="2400" b="1" u="heavy" spc="-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u="heavy" spc="-10" dirty="0">
                <a:solidFill>
                  <a:srgbClr val="006FC0"/>
                </a:solidFill>
                <a:latin typeface="Calibri"/>
                <a:cs typeface="Calibri"/>
              </a:rPr>
              <a:t>io</a:t>
            </a:r>
            <a:r>
              <a:rPr sz="2400" b="1" u="heavy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u="heavy" spc="-1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u="heavy" spc="-2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u="heavy" spc="-4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u="heavy" spc="-15" dirty="0">
                <a:solidFill>
                  <a:srgbClr val="006FC0"/>
                </a:solidFill>
                <a:latin typeface="Calibri"/>
                <a:cs typeface="Calibri"/>
              </a:rPr>
              <a:t>olo</a:t>
            </a:r>
            <a:r>
              <a:rPr sz="2400" b="1" u="heavy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u="heavy" spc="-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u="heavy" spc="-1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u="heavy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u="heavy" spc="-2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u="heavy" spc="-15" dirty="0">
                <a:solidFill>
                  <a:srgbClr val="006FC0"/>
                </a:solidFill>
                <a:latin typeface="Calibri"/>
                <a:cs typeface="Calibri"/>
              </a:rPr>
              <a:t>au</a:t>
            </a:r>
            <a:r>
              <a:rPr sz="2400" b="1" u="heavy" spc="-4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u="heavy" spc="-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u="heavy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(i</a:t>
            </a:r>
            <a:r>
              <a:rPr sz="2400" spc="-2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aliano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anc</a:t>
            </a:r>
            <a:r>
              <a:rPr sz="2400" spc="-15" dirty="0">
                <a:latin typeface="Calibri"/>
                <a:cs typeface="Calibri"/>
              </a:rPr>
              <a:t>ese</a:t>
            </a:r>
            <a:r>
              <a:rPr sz="2400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56102" y="5949276"/>
            <a:ext cx="422059" cy="446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48071" y="4692802"/>
            <a:ext cx="2664332" cy="144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38546" y="4683277"/>
            <a:ext cx="2683510" cy="1466850"/>
          </a:xfrm>
          <a:custGeom>
            <a:avLst/>
            <a:gdLst/>
            <a:ahLst/>
            <a:cxnLst/>
            <a:rect l="l" t="t" r="r" b="b"/>
            <a:pathLst>
              <a:path w="2683509" h="1466850">
                <a:moveTo>
                  <a:pt x="0" y="1466850"/>
                </a:moveTo>
                <a:lnTo>
                  <a:pt x="2683382" y="1466850"/>
                </a:lnTo>
                <a:lnTo>
                  <a:pt x="2683382" y="0"/>
                </a:lnTo>
                <a:lnTo>
                  <a:pt x="0" y="0"/>
                </a:lnTo>
                <a:lnTo>
                  <a:pt x="0" y="1466850"/>
                </a:lnTo>
                <a:close/>
              </a:path>
            </a:pathLst>
          </a:custGeom>
          <a:ln w="1905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0" y="0"/>
            <a:ext cx="4953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95140" y="0"/>
            <a:ext cx="4848859" cy="6857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5932" y="2458592"/>
            <a:ext cx="538797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Il </a:t>
            </a:r>
            <a:r>
              <a:rPr sz="2400" spc="-5" dirty="0">
                <a:latin typeface="Calibri"/>
                <a:cs typeface="Calibri"/>
              </a:rPr>
              <a:t>Co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Lau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-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nasc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6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du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Uni</a:t>
            </a:r>
            <a:r>
              <a:rPr sz="2400" b="1" spc="-4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si</a:t>
            </a:r>
            <a:r>
              <a:rPr sz="2400" b="1" spc="-4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à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liche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50177" y="228564"/>
            <a:ext cx="210058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i="1" spc="-75" dirty="0">
                <a:solidFill>
                  <a:srgbClr val="006FC0"/>
                </a:solidFill>
                <a:latin typeface="Segoe Script"/>
                <a:cs typeface="Segoe Script"/>
              </a:rPr>
              <a:t>o</a:t>
            </a:r>
            <a:r>
              <a:rPr sz="1900" i="1" spc="-50" dirty="0">
                <a:solidFill>
                  <a:srgbClr val="006FC0"/>
                </a:solidFill>
                <a:latin typeface="Segoe Script"/>
                <a:cs typeface="Segoe Script"/>
              </a:rPr>
              <a:t>f</a:t>
            </a:r>
            <a:r>
              <a:rPr sz="1900" i="1" spc="-60" dirty="0">
                <a:solidFill>
                  <a:srgbClr val="006FC0"/>
                </a:solidFill>
                <a:latin typeface="Segoe Script"/>
                <a:cs typeface="Segoe Script"/>
              </a:rPr>
              <a:t>fe</a:t>
            </a:r>
            <a:r>
              <a:rPr sz="1900" i="1" spc="-55" dirty="0">
                <a:solidFill>
                  <a:srgbClr val="006FC0"/>
                </a:solidFill>
                <a:latin typeface="Segoe Script"/>
                <a:cs typeface="Segoe Script"/>
              </a:rPr>
              <a:t>r</a:t>
            </a:r>
            <a:r>
              <a:rPr sz="1900" i="1" spc="-50" dirty="0">
                <a:solidFill>
                  <a:srgbClr val="006FC0"/>
                </a:solidFill>
                <a:latin typeface="Segoe Script"/>
                <a:cs typeface="Segoe Script"/>
              </a:rPr>
              <a:t>t</a:t>
            </a:r>
            <a:r>
              <a:rPr sz="1900" i="1" spc="-75" dirty="0">
                <a:solidFill>
                  <a:srgbClr val="006FC0"/>
                </a:solidFill>
                <a:latin typeface="Segoe Script"/>
                <a:cs typeface="Segoe Script"/>
              </a:rPr>
              <a:t>a</a:t>
            </a:r>
            <a:r>
              <a:rPr sz="1900" i="1" spc="-60" dirty="0">
                <a:solidFill>
                  <a:srgbClr val="006FC0"/>
                </a:solidFill>
                <a:latin typeface="Segoe Script"/>
                <a:cs typeface="Segoe Script"/>
              </a:rPr>
              <a:t> </a:t>
            </a:r>
            <a:r>
              <a:rPr sz="1900" i="1" spc="-55" dirty="0">
                <a:solidFill>
                  <a:srgbClr val="006FC0"/>
                </a:solidFill>
                <a:latin typeface="Segoe Script"/>
                <a:cs typeface="Segoe Script"/>
              </a:rPr>
              <a:t>f</a:t>
            </a:r>
            <a:r>
              <a:rPr sz="1900" i="1" spc="-65" dirty="0">
                <a:solidFill>
                  <a:srgbClr val="006FC0"/>
                </a:solidFill>
                <a:latin typeface="Segoe Script"/>
                <a:cs typeface="Segoe Script"/>
              </a:rPr>
              <a:t>o</a:t>
            </a:r>
            <a:r>
              <a:rPr sz="1900" i="1" spc="-70" dirty="0">
                <a:solidFill>
                  <a:srgbClr val="006FC0"/>
                </a:solidFill>
                <a:latin typeface="Segoe Script"/>
                <a:cs typeface="Segoe Script"/>
              </a:rPr>
              <a:t>rmati</a:t>
            </a:r>
            <a:r>
              <a:rPr sz="1900" i="1" spc="-80" dirty="0">
                <a:solidFill>
                  <a:srgbClr val="006FC0"/>
                </a:solidFill>
                <a:latin typeface="Segoe Script"/>
                <a:cs typeface="Segoe Script"/>
              </a:rPr>
              <a:t>v</a:t>
            </a:r>
            <a:r>
              <a:rPr sz="1900" i="1" spc="-75" dirty="0">
                <a:solidFill>
                  <a:srgbClr val="006FC0"/>
                </a:solidFill>
                <a:latin typeface="Segoe Script"/>
                <a:cs typeface="Segoe Script"/>
              </a:rPr>
              <a:t>a</a:t>
            </a:r>
            <a:endParaRPr sz="1900">
              <a:latin typeface="Segoe Script"/>
              <a:cs typeface="Segoe Scrip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32905" y="4725123"/>
            <a:ext cx="2541143" cy="14203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541" y="4716055"/>
            <a:ext cx="1871852" cy="17315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3807840"/>
            <a:ext cx="7279005" cy="1565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950" i="1" spc="-5" dirty="0">
                <a:latin typeface="Calibri"/>
                <a:cs typeface="Calibri"/>
              </a:rPr>
              <a:t>Uni</a:t>
            </a:r>
            <a:r>
              <a:rPr sz="950" i="1" spc="-10" dirty="0">
                <a:latin typeface="Calibri"/>
                <a:cs typeface="Calibri"/>
              </a:rPr>
              <a:t>v</a:t>
            </a:r>
            <a:r>
              <a:rPr sz="950" i="1" spc="-5" dirty="0">
                <a:latin typeface="Calibri"/>
                <a:cs typeface="Calibri"/>
              </a:rPr>
              <a:t>ersi</a:t>
            </a:r>
            <a:r>
              <a:rPr sz="950" i="1" spc="-15" dirty="0">
                <a:latin typeface="Calibri"/>
                <a:cs typeface="Calibri"/>
              </a:rPr>
              <a:t>t</a:t>
            </a:r>
            <a:r>
              <a:rPr sz="950" i="1" spc="-5" dirty="0">
                <a:latin typeface="Calibri"/>
                <a:cs typeface="Calibri"/>
              </a:rPr>
              <a:t>é</a:t>
            </a:r>
            <a:r>
              <a:rPr sz="950" i="1" spc="-10" dirty="0">
                <a:latin typeface="Calibri"/>
                <a:cs typeface="Calibri"/>
              </a:rPr>
              <a:t> </a:t>
            </a:r>
            <a:r>
              <a:rPr sz="950" i="1" spc="-5" dirty="0">
                <a:latin typeface="Calibri"/>
                <a:cs typeface="Calibri"/>
              </a:rPr>
              <a:t>P</a:t>
            </a:r>
            <a:r>
              <a:rPr sz="950" i="1" dirty="0">
                <a:latin typeface="Calibri"/>
                <a:cs typeface="Calibri"/>
              </a:rPr>
              <a:t>a</a:t>
            </a:r>
            <a:r>
              <a:rPr sz="950" i="1" spc="-5" dirty="0">
                <a:latin typeface="Calibri"/>
                <a:cs typeface="Calibri"/>
              </a:rPr>
              <a:t>r</a:t>
            </a:r>
            <a:r>
              <a:rPr sz="950" i="1" spc="-10" dirty="0">
                <a:latin typeface="Calibri"/>
                <a:cs typeface="Calibri"/>
              </a:rPr>
              <a:t>i</a:t>
            </a:r>
            <a:r>
              <a:rPr sz="950" i="1" spc="-5" dirty="0">
                <a:latin typeface="Calibri"/>
                <a:cs typeface="Calibri"/>
              </a:rPr>
              <a:t>s</a:t>
            </a:r>
            <a:r>
              <a:rPr sz="950" i="1" spc="-10" dirty="0">
                <a:latin typeface="Calibri"/>
                <a:cs typeface="Calibri"/>
              </a:rPr>
              <a:t> </a:t>
            </a:r>
            <a:r>
              <a:rPr sz="950" i="1" spc="-5" dirty="0">
                <a:latin typeface="Calibri"/>
                <a:cs typeface="Calibri"/>
              </a:rPr>
              <a:t>Ouest</a:t>
            </a:r>
            <a:r>
              <a:rPr sz="950" i="1" spc="-20" dirty="0">
                <a:latin typeface="Calibri"/>
                <a:cs typeface="Calibri"/>
              </a:rPr>
              <a:t> </a:t>
            </a:r>
            <a:r>
              <a:rPr sz="950" i="1" spc="-10" dirty="0">
                <a:latin typeface="Calibri"/>
                <a:cs typeface="Calibri"/>
              </a:rPr>
              <a:t>Nan</a:t>
            </a:r>
            <a:r>
              <a:rPr sz="950" i="1" spc="-15" dirty="0">
                <a:latin typeface="Calibri"/>
                <a:cs typeface="Calibri"/>
              </a:rPr>
              <a:t>t</a:t>
            </a:r>
            <a:r>
              <a:rPr sz="950" i="1" spc="-5" dirty="0">
                <a:latin typeface="Calibri"/>
                <a:cs typeface="Calibri"/>
              </a:rPr>
              <a:t>erre</a:t>
            </a:r>
            <a:r>
              <a:rPr sz="950" i="1" spc="-25" dirty="0">
                <a:latin typeface="Calibri"/>
                <a:cs typeface="Calibri"/>
              </a:rPr>
              <a:t> </a:t>
            </a:r>
            <a:r>
              <a:rPr sz="950" i="1" spc="-10" dirty="0">
                <a:latin typeface="Calibri"/>
                <a:cs typeface="Calibri"/>
              </a:rPr>
              <a:t>L</a:t>
            </a:r>
            <a:r>
              <a:rPr sz="950" i="1" spc="-5" dirty="0">
                <a:latin typeface="Calibri"/>
                <a:cs typeface="Calibri"/>
              </a:rPr>
              <a:t>a</a:t>
            </a:r>
            <a:r>
              <a:rPr sz="950" i="1" dirty="0">
                <a:latin typeface="Calibri"/>
                <a:cs typeface="Calibri"/>
              </a:rPr>
              <a:t> </a:t>
            </a:r>
            <a:r>
              <a:rPr sz="950" i="1" spc="-10" dirty="0">
                <a:latin typeface="Calibri"/>
                <a:cs typeface="Calibri"/>
              </a:rPr>
              <a:t>Défe</a:t>
            </a:r>
            <a:r>
              <a:rPr sz="950" i="1" dirty="0">
                <a:latin typeface="Calibri"/>
                <a:cs typeface="Calibri"/>
              </a:rPr>
              <a:t>n</a:t>
            </a:r>
            <a:r>
              <a:rPr sz="950" i="1" spc="-5" dirty="0">
                <a:latin typeface="Calibri"/>
                <a:cs typeface="Calibri"/>
              </a:rPr>
              <a:t>se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-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unisc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cult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3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di</a:t>
            </a:r>
            <a:r>
              <a:rPr sz="2400" b="1" spc="-4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se</a:t>
            </a:r>
            <a:r>
              <a:rPr sz="24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4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erri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ori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lo</a:t>
            </a:r>
            <a:r>
              <a:rPr sz="2400" b="1" spc="-4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4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ani</a:t>
            </a:r>
            <a:endParaRPr sz="2400">
              <a:latin typeface="Calibri"/>
              <a:cs typeface="Calibri"/>
            </a:endParaRPr>
          </a:p>
          <a:p>
            <a:pPr marR="257810" algn="ctr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in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mension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eu</a:t>
            </a:r>
            <a:r>
              <a:rPr sz="2400" b="1" spc="-3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opea</a:t>
            </a:r>
            <a:endParaRPr sz="2400">
              <a:latin typeface="Calibri"/>
              <a:cs typeface="Calibri"/>
            </a:endParaRPr>
          </a:p>
          <a:p>
            <a:pPr marR="131445" algn="ctr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ed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4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erna</a:t>
            </a:r>
            <a:r>
              <a:rPr sz="2400" b="1" spc="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ionale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85992" y="2010282"/>
            <a:ext cx="2514981" cy="16748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92092" y="1124711"/>
            <a:ext cx="2378329" cy="14994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19855" y="929373"/>
            <a:ext cx="538314" cy="4841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38718" y="3470770"/>
            <a:ext cx="961745" cy="5343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-238101" y="152800"/>
            <a:ext cx="877133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080">
              <a:lnSpc>
                <a:spcPct val="100000"/>
              </a:lnSpc>
              <a:spcBef>
                <a:spcPts val="400"/>
              </a:spcBef>
            </a:pPr>
            <a:r>
              <a:rPr sz="1600" b="1" spc="-10" dirty="0" err="1" smtClean="0">
                <a:solidFill>
                  <a:srgbClr val="006FC0"/>
                </a:solidFill>
                <a:latin typeface="Arial"/>
                <a:cs typeface="Arial"/>
              </a:rPr>
              <a:t>valori</a:t>
            </a:r>
            <a:r>
              <a:rPr sz="1600" b="1" spc="-5" dirty="0" err="1" smtClean="0">
                <a:solidFill>
                  <a:srgbClr val="006FC0"/>
                </a:solidFill>
                <a:latin typeface="Arial"/>
                <a:cs typeface="Arial"/>
              </a:rPr>
              <a:t>z</a:t>
            </a:r>
            <a:r>
              <a:rPr sz="1600" b="1" spc="-10" dirty="0" err="1" smtClean="0">
                <a:solidFill>
                  <a:srgbClr val="006FC0"/>
                </a:solidFill>
                <a:latin typeface="Arial"/>
                <a:cs typeface="Arial"/>
              </a:rPr>
              <a:t>zazio</a:t>
            </a:r>
            <a:r>
              <a:rPr sz="1600" b="1" spc="-20" dirty="0" err="1" smtClean="0">
                <a:solidFill>
                  <a:srgbClr val="006FC0"/>
                </a:solidFill>
                <a:latin typeface="Arial"/>
                <a:cs typeface="Arial"/>
              </a:rPr>
              <a:t>n</a:t>
            </a:r>
            <a:r>
              <a:rPr sz="1600" b="1" spc="-10" dirty="0" err="1" smtClean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600" b="1" spc="30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600" b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ges</a:t>
            </a:r>
            <a:r>
              <a:rPr sz="1600" b="1" spc="-15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io</a:t>
            </a:r>
            <a:r>
              <a:rPr sz="1600" b="1" spc="-20" dirty="0">
                <a:solidFill>
                  <a:srgbClr val="006FC0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600" b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del</a:t>
            </a:r>
            <a:r>
              <a:rPr sz="16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pa</a:t>
            </a:r>
            <a:r>
              <a:rPr sz="1600" b="1" spc="-20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rimo</a:t>
            </a:r>
            <a:r>
              <a:rPr sz="1600" b="1" spc="-20" dirty="0">
                <a:solidFill>
                  <a:srgbClr val="006FC0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io</a:t>
            </a:r>
            <a:r>
              <a:rPr sz="1600" b="1" spc="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1600" b="1" spc="-20" dirty="0">
                <a:solidFill>
                  <a:srgbClr val="006FC0"/>
                </a:solidFill>
                <a:latin typeface="Arial"/>
                <a:cs typeface="Arial"/>
              </a:rPr>
              <a:t>u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ristico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5170" y="504164"/>
            <a:ext cx="422059" cy="4461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147565" y="6643522"/>
            <a:ext cx="47161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h</a:t>
            </a:r>
            <a:r>
              <a:rPr sz="1200" spc="-15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t</a:t>
            </a:r>
            <a:r>
              <a:rPr sz="1200" spc="-5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t</a:t>
            </a:r>
            <a:r>
              <a:rPr sz="1200" spc="-10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p</a:t>
            </a:r>
            <a:r>
              <a:rPr sz="1200" spc="-5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:</a:t>
            </a:r>
            <a:r>
              <a:rPr sz="1200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//</a:t>
            </a:r>
            <a:r>
              <a:rPr sz="1200" spc="-20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ww</a:t>
            </a:r>
            <a:r>
              <a:rPr sz="1200" spc="-90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w</a:t>
            </a:r>
            <a:r>
              <a:rPr sz="1200" spc="-5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.</a:t>
            </a:r>
            <a:r>
              <a:rPr sz="1200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dises.</a:t>
            </a:r>
            <a:r>
              <a:rPr sz="1200" spc="-5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u</a:t>
            </a:r>
            <a:r>
              <a:rPr sz="1200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nisa.it/</a:t>
            </a:r>
            <a:r>
              <a:rPr sz="1200" spc="-10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d</a:t>
            </a:r>
            <a:r>
              <a:rPr sz="1200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i</a:t>
            </a:r>
            <a:r>
              <a:rPr sz="1200" spc="-10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d</a:t>
            </a:r>
            <a:r>
              <a:rPr sz="1200" spc="-15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a</a:t>
            </a:r>
            <a:r>
              <a:rPr sz="1200" spc="-25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t</a:t>
            </a:r>
            <a:r>
              <a:rPr sz="1200" spc="-5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t</a:t>
            </a:r>
            <a:r>
              <a:rPr sz="1200" spc="-15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i</a:t>
            </a:r>
            <a:r>
              <a:rPr sz="1200" spc="-25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c</a:t>
            </a:r>
            <a:r>
              <a:rPr sz="1200" spc="-10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a2</a:t>
            </a:r>
            <a:r>
              <a:rPr sz="1200" spc="-20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/</a:t>
            </a:r>
            <a:r>
              <a:rPr sz="1200" spc="-25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c</a:t>
            </a:r>
            <a:r>
              <a:rPr sz="1200" spc="-15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o</a:t>
            </a:r>
            <a:r>
              <a:rPr sz="1200" spc="-25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r</a:t>
            </a:r>
            <a:r>
              <a:rPr sz="1200" spc="-5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si_</a:t>
            </a:r>
            <a:r>
              <a:rPr sz="1200" spc="-15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s</a:t>
            </a:r>
            <a:r>
              <a:rPr sz="1200" spc="-5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t</a:t>
            </a:r>
            <a:r>
              <a:rPr sz="1200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udio</a:t>
            </a:r>
            <a:r>
              <a:rPr sz="1200" spc="5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/</a:t>
            </a:r>
            <a:r>
              <a:rPr sz="1200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la</a:t>
            </a:r>
            <a:r>
              <a:rPr sz="1200" spc="-10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u</a:t>
            </a:r>
            <a:r>
              <a:rPr sz="1200" spc="-30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r</a:t>
            </a:r>
            <a:r>
              <a:rPr sz="1200" spc="-10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ea</a:t>
            </a:r>
            <a:r>
              <a:rPr sz="1200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_i</a:t>
            </a:r>
            <a:r>
              <a:rPr sz="1200" spc="-20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n</a:t>
            </a:r>
            <a:r>
              <a:rPr sz="1200" spc="-25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t</a:t>
            </a:r>
            <a:r>
              <a:rPr sz="1200" spc="-10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e</a:t>
            </a:r>
            <a:r>
              <a:rPr sz="1200" spc="-40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r</a:t>
            </a:r>
            <a:r>
              <a:rPr sz="1200" spc="-15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at</a:t>
            </a:r>
            <a:r>
              <a:rPr sz="1200" spc="-10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e</a:t>
            </a:r>
            <a:r>
              <a:rPr sz="1200" spc="-15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n</a:t>
            </a:r>
            <a:r>
              <a:rPr sz="1200" spc="-10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eo/</a:t>
            </a:r>
            <a:r>
              <a:rPr sz="1200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i</a:t>
            </a:r>
            <a:r>
              <a:rPr sz="1200" spc="-10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nd</a:t>
            </a:r>
            <a:r>
              <a:rPr sz="1200" spc="-20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e</a:t>
            </a:r>
            <a:r>
              <a:rPr sz="1200" dirty="0">
                <a:solidFill>
                  <a:srgbClr val="009ED5"/>
                </a:solidFill>
                <a:latin typeface="Calibri"/>
                <a:cs typeface="Calibri"/>
                <a:hlinkClick r:id="rId12"/>
              </a:rPr>
              <a:t>x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12669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25415">
              <a:lnSpc>
                <a:spcPct val="100000"/>
              </a:lnSpc>
            </a:pPr>
            <a:r>
              <a:rPr spc="-5" dirty="0"/>
              <a:t>Obiet</a:t>
            </a:r>
            <a:r>
              <a:rPr spc="10" dirty="0"/>
              <a:t>t</a:t>
            </a:r>
            <a:r>
              <a:rPr dirty="0"/>
              <a:t>ivi</a:t>
            </a:r>
            <a:r>
              <a:rPr spc="-30" dirty="0"/>
              <a:t> </a:t>
            </a:r>
            <a:r>
              <a:rPr spc="-5" dirty="0"/>
              <a:t>format</a:t>
            </a:r>
            <a:r>
              <a:rPr spc="10" dirty="0"/>
              <a:t>i</a:t>
            </a:r>
            <a:r>
              <a:rPr spc="-5" dirty="0"/>
              <a:t>vi</a:t>
            </a:r>
          </a:p>
          <a:p>
            <a:pPr marL="1891664">
              <a:lnSpc>
                <a:spcPct val="100000"/>
              </a:lnSpc>
              <a:spcBef>
                <a:spcPts val="835"/>
              </a:spcBef>
            </a:pPr>
            <a:r>
              <a:rPr sz="2000" b="0" i="1" u="none" spc="-25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20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ornir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000" b="0" i="1" u="none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un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000" b="0" i="1" u="none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solid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0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i="1" u="none" dirty="0">
                <a:latin typeface="Calibri"/>
                <a:cs typeface="Calibri"/>
              </a:rPr>
              <a:t>prepara</a:t>
            </a:r>
            <a:r>
              <a:rPr sz="2000" i="1" u="none" spc="-10" dirty="0">
                <a:latin typeface="Calibri"/>
                <a:cs typeface="Calibri"/>
              </a:rPr>
              <a:t>z</a:t>
            </a:r>
            <a:r>
              <a:rPr sz="2000" i="1" u="none" dirty="0">
                <a:latin typeface="Calibri"/>
                <a:cs typeface="Calibri"/>
              </a:rPr>
              <a:t>i</a:t>
            </a:r>
            <a:r>
              <a:rPr sz="2000" i="1" u="none" spc="-15" dirty="0">
                <a:latin typeface="Calibri"/>
                <a:cs typeface="Calibri"/>
              </a:rPr>
              <a:t>o</a:t>
            </a:r>
            <a:r>
              <a:rPr sz="2000" i="1" u="none" spc="-5" dirty="0">
                <a:latin typeface="Calibri"/>
                <a:cs typeface="Calibri"/>
              </a:rPr>
              <a:t>n</a:t>
            </a:r>
            <a:r>
              <a:rPr sz="2000" i="1" u="none" dirty="0">
                <a:latin typeface="Calibri"/>
                <a:cs typeface="Calibri"/>
              </a:rPr>
              <a:t>e</a:t>
            </a:r>
            <a:r>
              <a:rPr sz="2000" i="1" u="none" spc="-35" dirty="0">
                <a:latin typeface="Calibri"/>
                <a:cs typeface="Calibri"/>
              </a:rPr>
              <a:t> </a:t>
            </a:r>
            <a:r>
              <a:rPr sz="2000" i="1" u="none" spc="-15" dirty="0">
                <a:latin typeface="Calibri"/>
                <a:cs typeface="Calibri"/>
              </a:rPr>
              <a:t>t</a:t>
            </a:r>
            <a:r>
              <a:rPr sz="2000" i="1" u="none" spc="-5" dirty="0">
                <a:latin typeface="Calibri"/>
                <a:cs typeface="Calibri"/>
              </a:rPr>
              <a:t>eori</a:t>
            </a:r>
            <a:r>
              <a:rPr sz="2000" i="1" u="none" spc="-10" dirty="0">
                <a:latin typeface="Calibri"/>
                <a:cs typeface="Calibri"/>
              </a:rPr>
              <a:t>c</a:t>
            </a:r>
            <a:r>
              <a:rPr sz="2000" i="1" u="none" dirty="0">
                <a:latin typeface="Calibri"/>
                <a:cs typeface="Calibri"/>
              </a:rPr>
              <a:t>a</a:t>
            </a:r>
            <a:r>
              <a:rPr sz="2000" i="1" u="none" spc="-45" dirty="0">
                <a:latin typeface="Calibri"/>
                <a:cs typeface="Calibri"/>
              </a:rPr>
              <a:t> </a:t>
            </a:r>
            <a:r>
              <a:rPr sz="2000" i="1" u="none" dirty="0">
                <a:latin typeface="Calibri"/>
                <a:cs typeface="Calibri"/>
              </a:rPr>
              <a:t>e</a:t>
            </a:r>
            <a:r>
              <a:rPr sz="2000" i="1" u="none" spc="-10" dirty="0">
                <a:latin typeface="Calibri"/>
                <a:cs typeface="Calibri"/>
              </a:rPr>
              <a:t> </a:t>
            </a:r>
            <a:r>
              <a:rPr sz="2000" i="1" u="none" spc="-25" dirty="0">
                <a:latin typeface="Calibri"/>
                <a:cs typeface="Calibri"/>
              </a:rPr>
              <a:t>c</a:t>
            </a:r>
            <a:r>
              <a:rPr sz="2000" i="1" u="none" spc="-5" dirty="0">
                <a:latin typeface="Calibri"/>
                <a:cs typeface="Calibri"/>
              </a:rPr>
              <a:t>omp</a:t>
            </a:r>
            <a:r>
              <a:rPr sz="2000" i="1" u="none" spc="-20" dirty="0">
                <a:latin typeface="Calibri"/>
                <a:cs typeface="Calibri"/>
              </a:rPr>
              <a:t>e</a:t>
            </a:r>
            <a:r>
              <a:rPr sz="2000" i="1" u="none" spc="-15" dirty="0">
                <a:latin typeface="Calibri"/>
                <a:cs typeface="Calibri"/>
              </a:rPr>
              <a:t>t</a:t>
            </a:r>
            <a:r>
              <a:rPr sz="2000" i="1" u="none" spc="-5" dirty="0">
                <a:latin typeface="Calibri"/>
                <a:cs typeface="Calibri"/>
              </a:rPr>
              <a:t>en</a:t>
            </a:r>
            <a:r>
              <a:rPr sz="2000" i="1" u="none" spc="-30" dirty="0">
                <a:latin typeface="Calibri"/>
                <a:cs typeface="Calibri"/>
              </a:rPr>
              <a:t>z</a:t>
            </a:r>
            <a:r>
              <a:rPr sz="2000" i="1" u="none" dirty="0">
                <a:latin typeface="Calibri"/>
                <a:cs typeface="Calibri"/>
              </a:rPr>
              <a:t>e pratic</a:t>
            </a:r>
            <a:r>
              <a:rPr sz="2000" i="1" u="none" spc="-10" dirty="0">
                <a:latin typeface="Calibri"/>
                <a:cs typeface="Calibri"/>
              </a:rPr>
              <a:t>h</a:t>
            </a:r>
            <a:r>
              <a:rPr sz="2000" i="1" u="none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2426970" indent="734060">
              <a:lnSpc>
                <a:spcPct val="100000"/>
              </a:lnSpc>
              <a:spcBef>
                <a:spcPts val="105"/>
              </a:spcBef>
            </a:pPr>
            <a:r>
              <a:rPr sz="20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si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000" b="0" i="1" u="none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nell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000" b="0" i="1" u="none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i="1" u="none" dirty="0">
                <a:latin typeface="Calibri"/>
                <a:cs typeface="Calibri"/>
              </a:rPr>
              <a:t>ma</a:t>
            </a:r>
            <a:r>
              <a:rPr sz="2000" i="1" u="none" spc="-20" dirty="0">
                <a:latin typeface="Calibri"/>
                <a:cs typeface="Calibri"/>
              </a:rPr>
              <a:t>t</a:t>
            </a:r>
            <a:r>
              <a:rPr sz="2000" i="1" u="none" spc="-5" dirty="0">
                <a:latin typeface="Calibri"/>
                <a:cs typeface="Calibri"/>
              </a:rPr>
              <a:t>eri</a:t>
            </a:r>
            <a:r>
              <a:rPr sz="2000" i="1" u="none" dirty="0">
                <a:latin typeface="Calibri"/>
                <a:cs typeface="Calibri"/>
              </a:rPr>
              <a:t>e</a:t>
            </a:r>
            <a:r>
              <a:rPr sz="2000" i="1" u="none" spc="-20" dirty="0">
                <a:latin typeface="Calibri"/>
                <a:cs typeface="Calibri"/>
              </a:rPr>
              <a:t> </a:t>
            </a:r>
            <a:r>
              <a:rPr sz="2000" i="1" u="none" spc="-5" dirty="0">
                <a:latin typeface="Calibri"/>
                <a:cs typeface="Calibri"/>
              </a:rPr>
              <a:t>umani</a:t>
            </a:r>
            <a:r>
              <a:rPr sz="2000" i="1" u="none" spc="-25" dirty="0">
                <a:latin typeface="Calibri"/>
                <a:cs typeface="Calibri"/>
              </a:rPr>
              <a:t>s</a:t>
            </a:r>
            <a:r>
              <a:rPr sz="2000" i="1" u="none" dirty="0">
                <a:latin typeface="Calibri"/>
                <a:cs typeface="Calibri"/>
              </a:rPr>
              <a:t>tic</a:t>
            </a:r>
            <a:r>
              <a:rPr sz="2000" i="1" u="none" spc="-15" dirty="0">
                <a:latin typeface="Calibri"/>
                <a:cs typeface="Calibri"/>
              </a:rPr>
              <a:t>h</a:t>
            </a:r>
            <a:r>
              <a:rPr sz="2000" i="1" u="none" dirty="0">
                <a:latin typeface="Calibri"/>
                <a:cs typeface="Calibri"/>
              </a:rPr>
              <a:t>e</a:t>
            </a:r>
            <a:r>
              <a:rPr sz="2000" i="1" u="none" spc="-35" dirty="0">
                <a:latin typeface="Calibri"/>
                <a:cs typeface="Calibri"/>
              </a:rPr>
              <a:t> </a:t>
            </a:r>
            <a:r>
              <a:rPr sz="20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(lingue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000" b="0" i="1" u="none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i="1" u="none" spc="-25" dirty="0">
                <a:solidFill>
                  <a:srgbClr val="000000"/>
                </a:solidFill>
                <a:latin typeface="Calibri"/>
                <a:cs typeface="Calibri"/>
              </a:rPr>
              <a:t>st</a:t>
            </a:r>
            <a:r>
              <a:rPr sz="20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oria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0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 ar</a:t>
            </a:r>
            <a:r>
              <a:rPr sz="2000" b="0" i="1" u="none" spc="-2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e),</a:t>
            </a:r>
            <a:endParaRPr sz="2000">
              <a:latin typeface="Calibri"/>
              <a:cs typeface="Calibri"/>
            </a:endParaRPr>
          </a:p>
          <a:p>
            <a:pPr marL="2426970">
              <a:lnSpc>
                <a:spcPct val="100000"/>
              </a:lnSpc>
              <a:spcBef>
                <a:spcPts val="300"/>
              </a:spcBef>
            </a:pPr>
            <a:r>
              <a:rPr sz="20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si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000" b="0" i="1" u="none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nel</a:t>
            </a:r>
            <a:r>
              <a:rPr sz="2000" b="0" i="1" u="none" spc="-1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000" b="0" i="1" u="none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i="1" u="none" dirty="0">
                <a:latin typeface="Calibri"/>
                <a:cs typeface="Calibri"/>
              </a:rPr>
              <a:t>m</a:t>
            </a:r>
            <a:r>
              <a:rPr sz="2000" i="1" u="none" spc="-10" dirty="0">
                <a:latin typeface="Calibri"/>
                <a:cs typeface="Calibri"/>
              </a:rPr>
              <a:t>a</a:t>
            </a:r>
            <a:r>
              <a:rPr sz="2000" i="1" u="none" spc="-15" dirty="0">
                <a:latin typeface="Calibri"/>
                <a:cs typeface="Calibri"/>
              </a:rPr>
              <a:t>t</a:t>
            </a:r>
            <a:r>
              <a:rPr sz="2000" i="1" u="none" spc="-5" dirty="0">
                <a:latin typeface="Calibri"/>
                <a:cs typeface="Calibri"/>
              </a:rPr>
              <a:t>eri</a:t>
            </a:r>
            <a:r>
              <a:rPr sz="2000" i="1" u="none" dirty="0">
                <a:latin typeface="Calibri"/>
                <a:cs typeface="Calibri"/>
              </a:rPr>
              <a:t>e</a:t>
            </a:r>
            <a:r>
              <a:rPr sz="2000" i="1" u="none" spc="-25" dirty="0">
                <a:latin typeface="Calibri"/>
                <a:cs typeface="Calibri"/>
              </a:rPr>
              <a:t> </a:t>
            </a:r>
            <a:r>
              <a:rPr sz="2000" i="1" u="none" spc="-5" dirty="0">
                <a:latin typeface="Calibri"/>
                <a:cs typeface="Calibri"/>
              </a:rPr>
              <a:t>e</a:t>
            </a:r>
            <a:r>
              <a:rPr sz="2000" i="1" u="none" spc="-25" dirty="0">
                <a:latin typeface="Calibri"/>
                <a:cs typeface="Calibri"/>
              </a:rPr>
              <a:t>c</a:t>
            </a:r>
            <a:r>
              <a:rPr sz="2000" i="1" u="none" spc="-5" dirty="0">
                <a:latin typeface="Calibri"/>
                <a:cs typeface="Calibri"/>
              </a:rPr>
              <a:t>ono</a:t>
            </a:r>
            <a:r>
              <a:rPr sz="2000" i="1" u="none" spc="-10" dirty="0">
                <a:latin typeface="Calibri"/>
                <a:cs typeface="Calibri"/>
              </a:rPr>
              <a:t>m</a:t>
            </a:r>
            <a:r>
              <a:rPr sz="2000" i="1" u="none" dirty="0">
                <a:latin typeface="Calibri"/>
                <a:cs typeface="Calibri"/>
              </a:rPr>
              <a:t>i</a:t>
            </a:r>
            <a:r>
              <a:rPr sz="2000" i="1" u="none" spc="-25" dirty="0">
                <a:latin typeface="Calibri"/>
                <a:cs typeface="Calibri"/>
              </a:rPr>
              <a:t>c</a:t>
            </a:r>
            <a:r>
              <a:rPr sz="2000" i="1" u="none" dirty="0">
                <a:latin typeface="Calibri"/>
                <a:cs typeface="Calibri"/>
              </a:rPr>
              <a:t>o</a:t>
            </a:r>
            <a:r>
              <a:rPr sz="2000" i="1" u="none" spc="-5" dirty="0">
                <a:latin typeface="Calibri"/>
                <a:cs typeface="Calibri"/>
              </a:rPr>
              <a:t>-</a:t>
            </a:r>
            <a:r>
              <a:rPr sz="2000" i="1" u="none" dirty="0">
                <a:latin typeface="Calibri"/>
                <a:cs typeface="Calibri"/>
              </a:rPr>
              <a:t>ge</a:t>
            </a:r>
            <a:r>
              <a:rPr sz="2000" i="1" u="none" spc="-30" dirty="0">
                <a:latin typeface="Calibri"/>
                <a:cs typeface="Calibri"/>
              </a:rPr>
              <a:t>s</a:t>
            </a:r>
            <a:r>
              <a:rPr sz="2000" i="1" u="none" dirty="0">
                <a:latin typeface="Calibri"/>
                <a:cs typeface="Calibri"/>
              </a:rPr>
              <a:t>tio</a:t>
            </a:r>
            <a:r>
              <a:rPr sz="2000" i="1" u="none" spc="-20" dirty="0">
                <a:latin typeface="Calibri"/>
                <a:cs typeface="Calibri"/>
              </a:rPr>
              <a:t>n</a:t>
            </a:r>
            <a:r>
              <a:rPr sz="2000" i="1" u="none" dirty="0">
                <a:latin typeface="Calibri"/>
                <a:cs typeface="Calibri"/>
              </a:rPr>
              <a:t>a</a:t>
            </a:r>
            <a:r>
              <a:rPr sz="2000" i="1" u="none" spc="-20" dirty="0">
                <a:latin typeface="Calibri"/>
                <a:cs typeface="Calibri"/>
              </a:rPr>
              <a:t>l</a:t>
            </a:r>
            <a:r>
              <a:rPr sz="2000" i="1" u="none" dirty="0">
                <a:latin typeface="Calibri"/>
                <a:cs typeface="Calibri"/>
              </a:rPr>
              <a:t>i</a:t>
            </a:r>
            <a:r>
              <a:rPr sz="2000" i="1" u="none" spc="-35" dirty="0">
                <a:latin typeface="Calibri"/>
                <a:cs typeface="Calibri"/>
              </a:rPr>
              <a:t> </a:t>
            </a:r>
            <a:r>
              <a:rPr sz="20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(e</a:t>
            </a:r>
            <a:r>
              <a:rPr sz="2000" b="0" i="1" u="none" spc="-1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20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om</a:t>
            </a:r>
            <a:r>
              <a:rPr sz="2000" b="0" i="1" u="none" spc="-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0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000" b="0" i="1" u="none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anal</a:t>
            </a:r>
            <a:r>
              <a:rPr sz="2000" b="0" i="1" u="none" spc="-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0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si</a:t>
            </a:r>
            <a:endParaRPr sz="2000">
              <a:latin typeface="Calibri"/>
              <a:cs typeface="Calibri"/>
            </a:endParaRPr>
          </a:p>
          <a:p>
            <a:pPr marL="944244" indent="4043045">
              <a:lnSpc>
                <a:spcPct val="100000"/>
              </a:lnSpc>
            </a:pPr>
            <a:r>
              <a:rPr sz="2000" b="0" i="1" u="none" spc="-2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err</a:t>
            </a:r>
            <a:r>
              <a:rPr sz="2000" b="0" i="1" u="none" spc="-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000" b="0" i="1" u="none" spc="-2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0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orial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e, </a:t>
            </a:r>
            <a:r>
              <a:rPr sz="20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ge</a:t>
            </a:r>
            <a:r>
              <a:rPr sz="2000" b="0" i="1" u="none" spc="-2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tione</a:t>
            </a:r>
            <a:r>
              <a:rPr sz="2000" b="0" i="1" u="none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i </a:t>
            </a:r>
            <a:r>
              <a:rPr sz="20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proge</a:t>
            </a:r>
            <a:r>
              <a:rPr sz="2000" b="0" i="1" u="none" spc="-1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000" b="0" i="1" u="none" spc="-2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0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o)</a:t>
            </a:r>
            <a:endParaRPr sz="2000">
              <a:latin typeface="Calibri"/>
              <a:cs typeface="Calibri"/>
            </a:endParaRPr>
          </a:p>
          <a:p>
            <a:pPr marL="931544">
              <a:lnSpc>
                <a:spcPct val="100000"/>
              </a:lnSpc>
              <a:spcBef>
                <a:spcPts val="56"/>
              </a:spcBef>
            </a:pPr>
            <a:endParaRPr sz="2600">
              <a:latin typeface="Times New Roman"/>
              <a:cs typeface="Times New Roman"/>
            </a:endParaRPr>
          </a:p>
          <a:p>
            <a:pPr marL="944244">
              <a:lnSpc>
                <a:spcPct val="100000"/>
              </a:lnSpc>
            </a:pPr>
            <a:r>
              <a:rPr sz="2000" b="0" i="1" u="heavy" spc="-5" dirty="0">
                <a:solidFill>
                  <a:srgbClr val="000000"/>
                </a:solidFill>
                <a:latin typeface="Calibri"/>
                <a:cs typeface="Calibri"/>
              </a:rPr>
              <a:t>Cara</a:t>
            </a:r>
            <a:r>
              <a:rPr sz="2000" b="0" i="1" u="heavy" spc="-1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000" b="0" i="1" u="heavy" spc="-2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000" b="0" i="1" u="heavy" dirty="0">
                <a:solidFill>
                  <a:srgbClr val="000000"/>
                </a:solidFill>
                <a:latin typeface="Calibri"/>
                <a:cs typeface="Calibri"/>
              </a:rPr>
              <a:t>er</a:t>
            </a:r>
            <a:r>
              <a:rPr sz="2000" b="0" i="1" u="heavy" spc="-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000" b="0" i="1" u="heavy" spc="-2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000" b="0" i="1" u="heavy" dirty="0">
                <a:solidFill>
                  <a:srgbClr val="000000"/>
                </a:solidFill>
                <a:latin typeface="Calibri"/>
                <a:cs typeface="Calibri"/>
              </a:rPr>
              <a:t>ti</a:t>
            </a:r>
            <a:r>
              <a:rPr sz="2000" b="0" i="1" u="heavy" spc="-2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2000" b="0" i="1" u="heavy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000" b="0" i="1" u="heavy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i="1" u="heavy" dirty="0">
                <a:solidFill>
                  <a:srgbClr val="000000"/>
                </a:solidFill>
                <a:latin typeface="Calibri"/>
                <a:cs typeface="Calibri"/>
              </a:rPr>
              <a:t>di</a:t>
            </a:r>
            <a:r>
              <a:rPr sz="2000" b="0" i="1" u="heavy" spc="-3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000" b="0" i="1" u="heavy" dirty="0">
                <a:solidFill>
                  <a:srgbClr val="000000"/>
                </a:solidFill>
                <a:latin typeface="Calibri"/>
                <a:cs typeface="Calibri"/>
              </a:rPr>
              <a:t>ti</a:t>
            </a:r>
            <a:r>
              <a:rPr sz="2000" b="0" i="1" u="heavy" spc="-3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000" b="0" i="1" u="heavy" dirty="0">
                <a:solidFill>
                  <a:srgbClr val="000000"/>
                </a:solidFill>
                <a:latin typeface="Calibri"/>
                <a:cs typeface="Calibri"/>
              </a:rPr>
              <a:t>ti</a:t>
            </a:r>
            <a:r>
              <a:rPr sz="2000" b="0" i="1" u="heavy" spc="-1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2000" b="0" i="1" u="heavy" spc="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sz="2000" b="0" i="1" u="none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i </a:t>
            </a:r>
            <a:r>
              <a:rPr sz="2000" i="1" spc="-5" dirty="0">
                <a:latin typeface="Calibri"/>
                <a:cs typeface="Calibri"/>
              </a:rPr>
              <a:t>DUE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T</a:t>
            </a:r>
            <a:r>
              <a:rPr sz="2000" i="1" spc="5" dirty="0">
                <a:latin typeface="Calibri"/>
                <a:cs typeface="Calibri"/>
              </a:rPr>
              <a:t>I</a:t>
            </a:r>
            <a:r>
              <a:rPr sz="2000" i="1" spc="-15" dirty="0">
                <a:latin typeface="Calibri"/>
                <a:cs typeface="Calibri"/>
              </a:rPr>
              <a:t>R</a:t>
            </a:r>
            <a:r>
              <a:rPr sz="2000" i="1" spc="-5" dirty="0">
                <a:latin typeface="Calibri"/>
                <a:cs typeface="Calibri"/>
              </a:rPr>
              <a:t>O</a:t>
            </a:r>
            <a:r>
              <a:rPr sz="2000" i="1" spc="5" dirty="0">
                <a:latin typeface="Calibri"/>
                <a:cs typeface="Calibri"/>
              </a:rPr>
              <a:t>C</a:t>
            </a:r>
            <a:r>
              <a:rPr sz="2000" i="1" dirty="0">
                <a:latin typeface="Calibri"/>
                <a:cs typeface="Calibri"/>
              </a:rPr>
              <a:t>I</a:t>
            </a:r>
            <a:r>
              <a:rPr sz="2000" i="1" spc="5" dirty="0">
                <a:latin typeface="Calibri"/>
                <a:cs typeface="Calibri"/>
              </a:rPr>
              <a:t>N</a:t>
            </a:r>
            <a:r>
              <a:rPr sz="2000" i="1" dirty="0">
                <a:latin typeface="Calibri"/>
                <a:cs typeface="Calibri"/>
              </a:rPr>
              <a:t>I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(20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</a:t>
            </a:r>
            <a:r>
              <a:rPr sz="2000" i="1" spc="5" dirty="0">
                <a:latin typeface="Calibri"/>
                <a:cs typeface="Calibri"/>
              </a:rPr>
              <a:t>F</a:t>
            </a:r>
            <a:r>
              <a:rPr sz="2000" i="1" dirty="0">
                <a:latin typeface="Calibri"/>
                <a:cs typeface="Calibri"/>
              </a:rPr>
              <a:t>U</a:t>
            </a:r>
            <a:r>
              <a:rPr sz="2000" i="1" spc="10" dirty="0">
                <a:latin typeface="Calibri"/>
                <a:cs typeface="Calibri"/>
              </a:rPr>
              <a:t>)</a:t>
            </a:r>
            <a:r>
              <a:rPr sz="2000" b="0" i="1" u="none" dirty="0"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  <a:p>
            <a:pPr marL="944244">
              <a:lnSpc>
                <a:spcPct val="100000"/>
              </a:lnSpc>
            </a:pPr>
            <a:r>
              <a:rPr sz="20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000" b="0" i="1" u="none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cui</a:t>
            </a:r>
            <a:r>
              <a:rPr sz="2000" b="0" i="1" u="none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un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000" b="0" i="1" u="none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0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i="1" u="none" spc="-25" dirty="0">
                <a:latin typeface="Calibri"/>
                <a:cs typeface="Calibri"/>
              </a:rPr>
              <a:t>s</a:t>
            </a:r>
            <a:r>
              <a:rPr sz="2000" i="1" u="none" spc="-20" dirty="0">
                <a:latin typeface="Calibri"/>
                <a:cs typeface="Calibri"/>
              </a:rPr>
              <a:t>v</a:t>
            </a:r>
            <a:r>
              <a:rPr sz="2000" i="1" u="none" spc="-5" dirty="0">
                <a:latin typeface="Calibri"/>
                <a:cs typeface="Calibri"/>
              </a:rPr>
              <a:t>olger</a:t>
            </a:r>
            <a:r>
              <a:rPr sz="2000" i="1" u="none" dirty="0">
                <a:latin typeface="Calibri"/>
                <a:cs typeface="Calibri"/>
              </a:rPr>
              <a:t>e</a:t>
            </a:r>
            <a:r>
              <a:rPr sz="2000" i="1" u="none" spc="-15" dirty="0">
                <a:latin typeface="Calibri"/>
                <a:cs typeface="Calibri"/>
              </a:rPr>
              <a:t> </a:t>
            </a:r>
            <a:r>
              <a:rPr sz="2000" i="1" u="none" spc="-5" dirty="0">
                <a:latin typeface="Calibri"/>
                <a:cs typeface="Calibri"/>
              </a:rPr>
              <a:t>obbli</a:t>
            </a:r>
            <a:r>
              <a:rPr sz="2000" i="1" u="none" dirty="0">
                <a:latin typeface="Calibri"/>
                <a:cs typeface="Calibri"/>
              </a:rPr>
              <a:t>ga</a:t>
            </a:r>
            <a:r>
              <a:rPr sz="2000" i="1" u="none" spc="-40" dirty="0">
                <a:latin typeface="Calibri"/>
                <a:cs typeface="Calibri"/>
              </a:rPr>
              <a:t>t</a:t>
            </a:r>
            <a:r>
              <a:rPr sz="2000" i="1" u="none" spc="-5" dirty="0">
                <a:latin typeface="Calibri"/>
                <a:cs typeface="Calibri"/>
              </a:rPr>
              <a:t>o</a:t>
            </a:r>
            <a:r>
              <a:rPr sz="2000" i="1" u="none" spc="-15" dirty="0">
                <a:latin typeface="Calibri"/>
                <a:cs typeface="Calibri"/>
              </a:rPr>
              <a:t>r</a:t>
            </a:r>
            <a:r>
              <a:rPr sz="2000" i="1" u="none" dirty="0">
                <a:latin typeface="Calibri"/>
                <a:cs typeface="Calibri"/>
              </a:rPr>
              <a:t>i</a:t>
            </a:r>
            <a:r>
              <a:rPr sz="2000" i="1" u="none" spc="-20" dirty="0">
                <a:latin typeface="Calibri"/>
                <a:cs typeface="Calibri"/>
              </a:rPr>
              <a:t>a</a:t>
            </a:r>
            <a:r>
              <a:rPr sz="2000" i="1" u="none" dirty="0">
                <a:latin typeface="Calibri"/>
                <a:cs typeface="Calibri"/>
              </a:rPr>
              <a:t>me</a:t>
            </a:r>
            <a:r>
              <a:rPr sz="2000" i="1" u="none" spc="-30" dirty="0">
                <a:latin typeface="Calibri"/>
                <a:cs typeface="Calibri"/>
              </a:rPr>
              <a:t>n</a:t>
            </a:r>
            <a:r>
              <a:rPr sz="2000" i="1" u="none" spc="-15" dirty="0">
                <a:latin typeface="Calibri"/>
                <a:cs typeface="Calibri"/>
              </a:rPr>
              <a:t>t</a:t>
            </a:r>
            <a:r>
              <a:rPr sz="2000" i="1" u="none" dirty="0">
                <a:latin typeface="Calibri"/>
                <a:cs typeface="Calibri"/>
              </a:rPr>
              <a:t>e</a:t>
            </a:r>
            <a:r>
              <a:rPr sz="2000" i="1" u="none" spc="-35" dirty="0">
                <a:latin typeface="Calibri"/>
                <a:cs typeface="Calibri"/>
              </a:rPr>
              <a:t> </a:t>
            </a:r>
            <a:r>
              <a:rPr sz="2000" i="1" u="none" spc="-5" dirty="0">
                <a:latin typeface="Calibri"/>
                <a:cs typeface="Calibri"/>
              </a:rPr>
              <a:t>ne</a:t>
            </a:r>
            <a:r>
              <a:rPr sz="2000" i="1" u="none" dirty="0">
                <a:latin typeface="Calibri"/>
                <a:cs typeface="Calibri"/>
              </a:rPr>
              <a:t>l</a:t>
            </a:r>
            <a:r>
              <a:rPr sz="2000" i="1" u="none" spc="-10" dirty="0">
                <a:latin typeface="Calibri"/>
                <a:cs typeface="Calibri"/>
              </a:rPr>
              <a:t> </a:t>
            </a:r>
            <a:r>
              <a:rPr sz="2000" i="1" u="none" spc="-25" dirty="0">
                <a:latin typeface="Calibri"/>
                <a:cs typeface="Calibri"/>
              </a:rPr>
              <a:t>P</a:t>
            </a:r>
            <a:r>
              <a:rPr sz="2000" i="1" u="none" dirty="0">
                <a:latin typeface="Calibri"/>
                <a:cs typeface="Calibri"/>
              </a:rPr>
              <a:t>aese</a:t>
            </a:r>
            <a:r>
              <a:rPr sz="2000" i="1" u="none" spc="-25" dirty="0">
                <a:latin typeface="Calibri"/>
                <a:cs typeface="Calibri"/>
              </a:rPr>
              <a:t> </a:t>
            </a:r>
            <a:r>
              <a:rPr sz="2000" i="1" u="none" dirty="0">
                <a:latin typeface="Calibri"/>
                <a:cs typeface="Calibri"/>
              </a:rPr>
              <a:t>partne</a:t>
            </a:r>
            <a:r>
              <a:rPr sz="2000" i="1" u="none" spc="-125" dirty="0">
                <a:latin typeface="Calibri"/>
                <a:cs typeface="Calibri"/>
              </a:rPr>
              <a:t>r</a:t>
            </a:r>
            <a:r>
              <a:rPr sz="2000" i="1" u="none" dirty="0"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  <a:p>
            <a:pPr marL="944244">
              <a:lnSpc>
                <a:spcPct val="100000"/>
              </a:lnSpc>
            </a:pPr>
            <a:r>
              <a:rPr sz="20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press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000" b="0" i="1" u="none" spc="-25" dirty="0">
                <a:solidFill>
                  <a:srgbClr val="000000"/>
                </a:solidFill>
                <a:latin typeface="Calibri"/>
                <a:cs typeface="Calibri"/>
              </a:rPr>
              <a:t> s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tru</a:t>
            </a:r>
            <a:r>
              <a:rPr sz="2000" b="0" i="1" u="none" spc="-1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ture</a:t>
            </a:r>
            <a:r>
              <a:rPr sz="2000" b="0" i="1" u="none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pri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va</a:t>
            </a:r>
            <a:r>
              <a:rPr sz="2000" b="0" i="1" u="none" spc="-3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0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ed</a:t>
            </a:r>
            <a:r>
              <a:rPr sz="2000" b="0" i="1" u="none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000" b="0" i="1" u="none" spc="-2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ti</a:t>
            </a:r>
            <a:r>
              <a:rPr sz="2000" b="0" i="1" u="none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pub</a:t>
            </a:r>
            <a:r>
              <a:rPr sz="2000" b="0" i="1" u="none" spc="5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000" b="0" i="1" u="none" spc="-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ci</a:t>
            </a:r>
            <a:r>
              <a:rPr sz="2000" b="0" i="1" u="none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impegn</a:t>
            </a:r>
            <a:r>
              <a:rPr sz="20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ti</a:t>
            </a:r>
            <a:endParaRPr sz="2000">
              <a:latin typeface="Calibri"/>
              <a:cs typeface="Calibri"/>
            </a:endParaRPr>
          </a:p>
          <a:p>
            <a:pPr marL="944244" marR="895985">
              <a:lnSpc>
                <a:spcPct val="100000"/>
              </a:lnSpc>
            </a:pPr>
            <a:r>
              <a:rPr sz="20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nell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0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i="1" u="none" dirty="0">
                <a:latin typeface="Calibri"/>
                <a:cs typeface="Calibri"/>
              </a:rPr>
              <a:t>ge</a:t>
            </a:r>
            <a:r>
              <a:rPr sz="2000" i="1" u="none" spc="-25" dirty="0">
                <a:latin typeface="Calibri"/>
                <a:cs typeface="Calibri"/>
              </a:rPr>
              <a:t>s</a:t>
            </a:r>
            <a:r>
              <a:rPr sz="2000" i="1" u="none" dirty="0">
                <a:latin typeface="Calibri"/>
                <a:cs typeface="Calibri"/>
              </a:rPr>
              <a:t>tione</a:t>
            </a:r>
            <a:r>
              <a:rPr sz="2000" i="1" u="none" spc="-35" dirty="0">
                <a:latin typeface="Calibri"/>
                <a:cs typeface="Calibri"/>
              </a:rPr>
              <a:t> 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000" b="0" i="1" u="none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nell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000" b="0" i="1" u="none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i="1" u="none" dirty="0">
                <a:latin typeface="Calibri"/>
                <a:cs typeface="Calibri"/>
              </a:rPr>
              <a:t>program</a:t>
            </a:r>
            <a:r>
              <a:rPr sz="2000" i="1" u="none" spc="-10" dirty="0">
                <a:latin typeface="Calibri"/>
                <a:cs typeface="Calibri"/>
              </a:rPr>
              <a:t>m</a:t>
            </a:r>
            <a:r>
              <a:rPr sz="2000" i="1" u="none" dirty="0">
                <a:latin typeface="Calibri"/>
                <a:cs typeface="Calibri"/>
              </a:rPr>
              <a:t>az</a:t>
            </a:r>
            <a:r>
              <a:rPr sz="2000" i="1" u="none" spc="-10" dirty="0">
                <a:latin typeface="Calibri"/>
                <a:cs typeface="Calibri"/>
              </a:rPr>
              <a:t>i</a:t>
            </a:r>
            <a:r>
              <a:rPr sz="2000" i="1" u="none" spc="-5" dirty="0">
                <a:latin typeface="Calibri"/>
                <a:cs typeface="Calibri"/>
              </a:rPr>
              <a:t>o</a:t>
            </a:r>
            <a:r>
              <a:rPr sz="2000" i="1" u="none" spc="-15" dirty="0">
                <a:latin typeface="Calibri"/>
                <a:cs typeface="Calibri"/>
              </a:rPr>
              <a:t>n</a:t>
            </a:r>
            <a:r>
              <a:rPr sz="2000" i="1" u="none" dirty="0">
                <a:latin typeface="Calibri"/>
                <a:cs typeface="Calibri"/>
              </a:rPr>
              <a:t>e</a:t>
            </a:r>
            <a:r>
              <a:rPr sz="2000" i="1" u="none" spc="-30" dirty="0">
                <a:latin typeface="Calibri"/>
                <a:cs typeface="Calibri"/>
              </a:rPr>
              <a:t> </a:t>
            </a:r>
            <a:r>
              <a:rPr sz="20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dell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000" b="0" i="1" u="none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i="1" u="none" dirty="0">
                <a:latin typeface="Calibri"/>
                <a:cs typeface="Calibri"/>
              </a:rPr>
              <a:t>a</a:t>
            </a:r>
            <a:r>
              <a:rPr sz="2000" i="1" u="none" spc="-15" dirty="0">
                <a:latin typeface="Calibri"/>
                <a:cs typeface="Calibri"/>
              </a:rPr>
              <a:t>t</a:t>
            </a:r>
            <a:r>
              <a:rPr sz="2000" i="1" u="none" dirty="0">
                <a:latin typeface="Calibri"/>
                <a:cs typeface="Calibri"/>
              </a:rPr>
              <a:t>tivi</a:t>
            </a:r>
            <a:r>
              <a:rPr sz="2000" i="1" u="none" spc="-30" dirty="0">
                <a:latin typeface="Calibri"/>
                <a:cs typeface="Calibri"/>
              </a:rPr>
              <a:t>t</a:t>
            </a:r>
            <a:r>
              <a:rPr sz="2000" i="1" u="none" dirty="0">
                <a:latin typeface="Calibri"/>
                <a:cs typeface="Calibri"/>
              </a:rPr>
              <a:t>à</a:t>
            </a:r>
            <a:r>
              <a:rPr sz="2000" i="1" u="none" spc="-45" dirty="0">
                <a:latin typeface="Calibri"/>
                <a:cs typeface="Calibri"/>
              </a:rPr>
              <a:t> </a:t>
            </a:r>
            <a:r>
              <a:rPr sz="2000" i="1" u="none" dirty="0">
                <a:latin typeface="Calibri"/>
                <a:cs typeface="Calibri"/>
              </a:rPr>
              <a:t>turi</a:t>
            </a:r>
            <a:r>
              <a:rPr sz="2000" i="1" u="none" spc="-25" dirty="0">
                <a:latin typeface="Calibri"/>
                <a:cs typeface="Calibri"/>
              </a:rPr>
              <a:t>s</a:t>
            </a:r>
            <a:r>
              <a:rPr sz="2000" i="1" u="none" dirty="0">
                <a:latin typeface="Calibri"/>
                <a:cs typeface="Calibri"/>
              </a:rPr>
              <a:t>ti</a:t>
            </a:r>
            <a:r>
              <a:rPr sz="2000" i="1" u="none" spc="-10" dirty="0">
                <a:latin typeface="Calibri"/>
                <a:cs typeface="Calibri"/>
              </a:rPr>
              <a:t>c</a:t>
            </a:r>
            <a:r>
              <a:rPr sz="2000" i="1" u="none" spc="-5" dirty="0">
                <a:latin typeface="Calibri"/>
                <a:cs typeface="Calibri"/>
              </a:rPr>
              <a:t>h</a:t>
            </a:r>
            <a:r>
              <a:rPr sz="2000" i="1" u="none" dirty="0">
                <a:latin typeface="Calibri"/>
                <a:cs typeface="Calibri"/>
              </a:rPr>
              <a:t>e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sz="20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sz="2000" b="0" i="1" u="none" spc="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ché</a:t>
            </a:r>
            <a:r>
              <a:rPr sz="2000" b="0" i="1" u="none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nell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000" b="0" i="1" u="none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i="1" u="none" dirty="0">
                <a:latin typeface="Calibri"/>
                <a:cs typeface="Calibri"/>
              </a:rPr>
              <a:t>a</a:t>
            </a:r>
            <a:r>
              <a:rPr sz="2000" i="1" u="none" spc="-15" dirty="0">
                <a:latin typeface="Calibri"/>
                <a:cs typeface="Calibri"/>
              </a:rPr>
              <a:t>t</a:t>
            </a:r>
            <a:r>
              <a:rPr sz="2000" i="1" u="none" dirty="0">
                <a:latin typeface="Calibri"/>
                <a:cs typeface="Calibri"/>
              </a:rPr>
              <a:t>tivi</a:t>
            </a:r>
            <a:r>
              <a:rPr sz="2000" i="1" u="none" spc="-30" dirty="0">
                <a:latin typeface="Calibri"/>
                <a:cs typeface="Calibri"/>
              </a:rPr>
              <a:t>t</a:t>
            </a:r>
            <a:r>
              <a:rPr sz="2000" i="1" u="none" dirty="0">
                <a:latin typeface="Calibri"/>
                <a:cs typeface="Calibri"/>
              </a:rPr>
              <a:t>à</a:t>
            </a:r>
            <a:r>
              <a:rPr sz="2000" i="1" u="none" spc="-45" dirty="0">
                <a:latin typeface="Calibri"/>
                <a:cs typeface="Calibri"/>
              </a:rPr>
              <a:t> </a:t>
            </a:r>
            <a:r>
              <a:rPr sz="2000" i="1" u="none" dirty="0">
                <a:latin typeface="Calibri"/>
                <a:cs typeface="Calibri"/>
              </a:rPr>
              <a:t>di</a:t>
            </a:r>
            <a:r>
              <a:rPr sz="2000" i="1" u="none" spc="-15" dirty="0">
                <a:latin typeface="Calibri"/>
                <a:cs typeface="Calibri"/>
              </a:rPr>
              <a:t> </a:t>
            </a:r>
            <a:r>
              <a:rPr sz="2000" i="1" u="none" dirty="0">
                <a:latin typeface="Calibri"/>
                <a:cs typeface="Calibri"/>
              </a:rPr>
              <a:t>prom</a:t>
            </a:r>
            <a:r>
              <a:rPr sz="2000" i="1" u="none" spc="-30" dirty="0">
                <a:latin typeface="Calibri"/>
                <a:cs typeface="Calibri"/>
              </a:rPr>
              <a:t>o</a:t>
            </a:r>
            <a:r>
              <a:rPr sz="2000" i="1" u="none" spc="-5" dirty="0">
                <a:latin typeface="Calibri"/>
                <a:cs typeface="Calibri"/>
              </a:rPr>
              <a:t>zion</a:t>
            </a:r>
            <a:r>
              <a:rPr sz="2000" i="1" u="none" dirty="0">
                <a:latin typeface="Calibri"/>
                <a:cs typeface="Calibri"/>
              </a:rPr>
              <a:t>e</a:t>
            </a:r>
            <a:r>
              <a:rPr sz="2000" i="1" u="none" spc="-20" dirty="0">
                <a:latin typeface="Calibri"/>
                <a:cs typeface="Calibri"/>
              </a:rPr>
              <a:t> </a:t>
            </a:r>
            <a:r>
              <a:rPr sz="2000" i="1" u="none" dirty="0">
                <a:latin typeface="Calibri"/>
                <a:cs typeface="Calibri"/>
              </a:rPr>
              <a:t>e</a:t>
            </a:r>
            <a:r>
              <a:rPr sz="2000" i="1" u="none" spc="-10" dirty="0">
                <a:latin typeface="Calibri"/>
                <a:cs typeface="Calibri"/>
              </a:rPr>
              <a:t> </a:t>
            </a:r>
            <a:r>
              <a:rPr sz="2000" i="1" u="none" dirty="0">
                <a:latin typeface="Calibri"/>
                <a:cs typeface="Calibri"/>
              </a:rPr>
              <a:t>di</a:t>
            </a:r>
            <a:r>
              <a:rPr sz="2000" i="1" u="none" spc="-15" dirty="0">
                <a:latin typeface="Calibri"/>
                <a:cs typeface="Calibri"/>
              </a:rPr>
              <a:t> </a:t>
            </a:r>
            <a:r>
              <a:rPr sz="2000" i="1" u="none" spc="-25" dirty="0">
                <a:latin typeface="Calibri"/>
                <a:cs typeface="Calibri"/>
              </a:rPr>
              <a:t>s</a:t>
            </a:r>
            <a:r>
              <a:rPr sz="2000" i="1" u="none" spc="-5" dirty="0">
                <a:latin typeface="Calibri"/>
                <a:cs typeface="Calibri"/>
              </a:rPr>
              <a:t>vilu</a:t>
            </a:r>
            <a:r>
              <a:rPr sz="2000" i="1" u="none" spc="-10" dirty="0">
                <a:latin typeface="Calibri"/>
                <a:cs typeface="Calibri"/>
              </a:rPr>
              <a:t>p</a:t>
            </a:r>
            <a:r>
              <a:rPr sz="2000" i="1" u="none" dirty="0">
                <a:latin typeface="Calibri"/>
                <a:cs typeface="Calibri"/>
              </a:rPr>
              <a:t>po</a:t>
            </a:r>
            <a:r>
              <a:rPr sz="2000" i="1" u="none" spc="-40" dirty="0">
                <a:latin typeface="Calibri"/>
                <a:cs typeface="Calibri"/>
              </a:rPr>
              <a:t> </a:t>
            </a:r>
            <a:r>
              <a:rPr sz="2000" i="1" u="none" dirty="0">
                <a:latin typeface="Calibri"/>
                <a:cs typeface="Calibri"/>
              </a:rPr>
              <a:t>del</a:t>
            </a:r>
            <a:r>
              <a:rPr sz="2000" i="1" u="none" spc="-15" dirty="0">
                <a:latin typeface="Calibri"/>
                <a:cs typeface="Calibri"/>
              </a:rPr>
              <a:t> t</a:t>
            </a:r>
            <a:r>
              <a:rPr sz="2000" i="1" u="none" spc="-5" dirty="0">
                <a:latin typeface="Calibri"/>
                <a:cs typeface="Calibri"/>
              </a:rPr>
              <a:t>erri</a:t>
            </a:r>
            <a:r>
              <a:rPr sz="2000" i="1" u="none" spc="-20" dirty="0">
                <a:latin typeface="Calibri"/>
                <a:cs typeface="Calibri"/>
              </a:rPr>
              <a:t>t</a:t>
            </a:r>
            <a:r>
              <a:rPr sz="2000" i="1" u="none" spc="-15" dirty="0">
                <a:latin typeface="Calibri"/>
                <a:cs typeface="Calibri"/>
              </a:rPr>
              <a:t>or</a:t>
            </a:r>
            <a:r>
              <a:rPr sz="2000" i="1" u="none" dirty="0">
                <a:latin typeface="Calibri"/>
                <a:cs typeface="Calibri"/>
              </a:rPr>
              <a:t>i</a:t>
            </a:r>
            <a:r>
              <a:rPr sz="2000" i="1" u="none" spc="5" dirty="0">
                <a:latin typeface="Calibri"/>
                <a:cs typeface="Calibri"/>
              </a:rPr>
              <a:t>o</a:t>
            </a:r>
            <a:r>
              <a:rPr sz="2000" b="0" i="1" u="none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50177" y="228564"/>
            <a:ext cx="210058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i="1" spc="-75" dirty="0">
                <a:solidFill>
                  <a:srgbClr val="006FC0"/>
                </a:solidFill>
                <a:latin typeface="Segoe Script"/>
                <a:cs typeface="Segoe Script"/>
              </a:rPr>
              <a:t>o</a:t>
            </a:r>
            <a:r>
              <a:rPr sz="1900" i="1" spc="-50" dirty="0">
                <a:solidFill>
                  <a:srgbClr val="006FC0"/>
                </a:solidFill>
                <a:latin typeface="Segoe Script"/>
                <a:cs typeface="Segoe Script"/>
              </a:rPr>
              <a:t>f</a:t>
            </a:r>
            <a:r>
              <a:rPr sz="1900" i="1" spc="-60" dirty="0">
                <a:solidFill>
                  <a:srgbClr val="006FC0"/>
                </a:solidFill>
                <a:latin typeface="Segoe Script"/>
                <a:cs typeface="Segoe Script"/>
              </a:rPr>
              <a:t>fe</a:t>
            </a:r>
            <a:r>
              <a:rPr sz="1900" i="1" spc="-55" dirty="0">
                <a:solidFill>
                  <a:srgbClr val="006FC0"/>
                </a:solidFill>
                <a:latin typeface="Segoe Script"/>
                <a:cs typeface="Segoe Script"/>
              </a:rPr>
              <a:t>r</a:t>
            </a:r>
            <a:r>
              <a:rPr sz="1900" i="1" spc="-50" dirty="0">
                <a:solidFill>
                  <a:srgbClr val="006FC0"/>
                </a:solidFill>
                <a:latin typeface="Segoe Script"/>
                <a:cs typeface="Segoe Script"/>
              </a:rPr>
              <a:t>t</a:t>
            </a:r>
            <a:r>
              <a:rPr sz="1900" i="1" spc="-75" dirty="0">
                <a:solidFill>
                  <a:srgbClr val="006FC0"/>
                </a:solidFill>
                <a:latin typeface="Segoe Script"/>
                <a:cs typeface="Segoe Script"/>
              </a:rPr>
              <a:t>a</a:t>
            </a:r>
            <a:r>
              <a:rPr sz="1900" i="1" spc="-60" dirty="0">
                <a:solidFill>
                  <a:srgbClr val="006FC0"/>
                </a:solidFill>
                <a:latin typeface="Segoe Script"/>
                <a:cs typeface="Segoe Script"/>
              </a:rPr>
              <a:t> </a:t>
            </a:r>
            <a:r>
              <a:rPr sz="1900" i="1" spc="-55" dirty="0">
                <a:solidFill>
                  <a:srgbClr val="006FC0"/>
                </a:solidFill>
                <a:latin typeface="Segoe Script"/>
                <a:cs typeface="Segoe Script"/>
              </a:rPr>
              <a:t>f</a:t>
            </a:r>
            <a:r>
              <a:rPr sz="1900" i="1" spc="-65" dirty="0">
                <a:solidFill>
                  <a:srgbClr val="006FC0"/>
                </a:solidFill>
                <a:latin typeface="Segoe Script"/>
                <a:cs typeface="Segoe Script"/>
              </a:rPr>
              <a:t>o</a:t>
            </a:r>
            <a:r>
              <a:rPr sz="1900" i="1" spc="-70" dirty="0">
                <a:solidFill>
                  <a:srgbClr val="006FC0"/>
                </a:solidFill>
                <a:latin typeface="Segoe Script"/>
                <a:cs typeface="Segoe Script"/>
              </a:rPr>
              <a:t>rmati</a:t>
            </a:r>
            <a:r>
              <a:rPr sz="1900" i="1" spc="-80" dirty="0">
                <a:solidFill>
                  <a:srgbClr val="006FC0"/>
                </a:solidFill>
                <a:latin typeface="Segoe Script"/>
                <a:cs typeface="Segoe Script"/>
              </a:rPr>
              <a:t>v</a:t>
            </a:r>
            <a:r>
              <a:rPr sz="1900" i="1" spc="-75" dirty="0">
                <a:solidFill>
                  <a:srgbClr val="006FC0"/>
                </a:solidFill>
                <a:latin typeface="Segoe Script"/>
                <a:cs typeface="Segoe Script"/>
              </a:rPr>
              <a:t>a</a:t>
            </a:r>
            <a:endParaRPr sz="1900">
              <a:latin typeface="Segoe Script"/>
              <a:cs typeface="Segoe Scrip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6334" y="202581"/>
            <a:ext cx="877133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080">
              <a:lnSpc>
                <a:spcPct val="100000"/>
              </a:lnSpc>
              <a:spcBef>
                <a:spcPts val="400"/>
              </a:spcBef>
            </a:pPr>
            <a:r>
              <a:rPr sz="1600" b="1" spc="-10" dirty="0" err="1" smtClean="0">
                <a:solidFill>
                  <a:srgbClr val="006FC0"/>
                </a:solidFill>
                <a:latin typeface="Arial"/>
                <a:cs typeface="Arial"/>
              </a:rPr>
              <a:t>valori</a:t>
            </a:r>
            <a:r>
              <a:rPr sz="1600" b="1" spc="-5" dirty="0" err="1" smtClean="0">
                <a:solidFill>
                  <a:srgbClr val="006FC0"/>
                </a:solidFill>
                <a:latin typeface="Arial"/>
                <a:cs typeface="Arial"/>
              </a:rPr>
              <a:t>z</a:t>
            </a:r>
            <a:r>
              <a:rPr sz="1600" b="1" spc="-10" dirty="0" err="1" smtClean="0">
                <a:solidFill>
                  <a:srgbClr val="006FC0"/>
                </a:solidFill>
                <a:latin typeface="Arial"/>
                <a:cs typeface="Arial"/>
              </a:rPr>
              <a:t>zazio</a:t>
            </a:r>
            <a:r>
              <a:rPr sz="1600" b="1" spc="-20" dirty="0" err="1" smtClean="0">
                <a:solidFill>
                  <a:srgbClr val="006FC0"/>
                </a:solidFill>
                <a:latin typeface="Arial"/>
                <a:cs typeface="Arial"/>
              </a:rPr>
              <a:t>n</a:t>
            </a:r>
            <a:r>
              <a:rPr sz="1600" b="1" spc="-10" dirty="0" err="1" smtClean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600" b="1" spc="30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600" b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ges</a:t>
            </a:r>
            <a:r>
              <a:rPr sz="1600" b="1" spc="-15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io</a:t>
            </a:r>
            <a:r>
              <a:rPr sz="1600" b="1" spc="-20" dirty="0">
                <a:solidFill>
                  <a:srgbClr val="006FC0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600" b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del</a:t>
            </a:r>
            <a:r>
              <a:rPr sz="16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pa</a:t>
            </a:r>
            <a:r>
              <a:rPr sz="1600" b="1" spc="-20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rimo</a:t>
            </a:r>
            <a:r>
              <a:rPr sz="1600" b="1" spc="-20" dirty="0">
                <a:solidFill>
                  <a:srgbClr val="006FC0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io</a:t>
            </a:r>
            <a:r>
              <a:rPr sz="1600" b="1" spc="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1600" b="1" spc="-20" dirty="0">
                <a:solidFill>
                  <a:srgbClr val="006FC0"/>
                </a:solidFill>
                <a:latin typeface="Arial"/>
                <a:cs typeface="Arial"/>
              </a:rPr>
              <a:t>u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ristico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5170" y="504164"/>
            <a:ext cx="422059" cy="446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91329" y="6578295"/>
            <a:ext cx="47161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h</a:t>
            </a:r>
            <a:r>
              <a:rPr sz="1200" spc="-15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1200" spc="-5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1200" spc="-10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p</a:t>
            </a:r>
            <a:r>
              <a:rPr sz="1200" spc="-5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:</a:t>
            </a:r>
            <a:r>
              <a:rPr sz="1200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//</a:t>
            </a:r>
            <a:r>
              <a:rPr sz="1200" spc="-20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ww</a:t>
            </a:r>
            <a:r>
              <a:rPr sz="1200" spc="-90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w</a:t>
            </a:r>
            <a:r>
              <a:rPr sz="1200" spc="-5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.</a:t>
            </a:r>
            <a:r>
              <a:rPr sz="1200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dises.</a:t>
            </a:r>
            <a:r>
              <a:rPr sz="1200" spc="-5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u</a:t>
            </a:r>
            <a:r>
              <a:rPr sz="1200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nisa.it/</a:t>
            </a:r>
            <a:r>
              <a:rPr sz="1200" spc="-10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d</a:t>
            </a:r>
            <a:r>
              <a:rPr sz="1200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i</a:t>
            </a:r>
            <a:r>
              <a:rPr sz="1200" spc="-10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d</a:t>
            </a:r>
            <a:r>
              <a:rPr sz="1200" spc="-15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a</a:t>
            </a:r>
            <a:r>
              <a:rPr sz="1200" spc="-25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1200" spc="-5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1200" spc="-15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i</a:t>
            </a:r>
            <a:r>
              <a:rPr sz="1200" spc="-25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c</a:t>
            </a:r>
            <a:r>
              <a:rPr sz="1200" spc="-10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a2</a:t>
            </a:r>
            <a:r>
              <a:rPr sz="1200" spc="-20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/</a:t>
            </a:r>
            <a:r>
              <a:rPr sz="1200" spc="-25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c</a:t>
            </a:r>
            <a:r>
              <a:rPr sz="1200" spc="-15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o</a:t>
            </a:r>
            <a:r>
              <a:rPr sz="1200" spc="-25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1200" spc="-5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si_</a:t>
            </a:r>
            <a:r>
              <a:rPr sz="1200" spc="-15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s</a:t>
            </a:r>
            <a:r>
              <a:rPr sz="1200" spc="-5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1200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udio</a:t>
            </a:r>
            <a:r>
              <a:rPr sz="1200" spc="5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/</a:t>
            </a:r>
            <a:r>
              <a:rPr sz="1200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la</a:t>
            </a:r>
            <a:r>
              <a:rPr sz="1200" spc="-10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u</a:t>
            </a:r>
            <a:r>
              <a:rPr sz="1200" spc="-30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1200" spc="-10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ea</a:t>
            </a:r>
            <a:r>
              <a:rPr sz="1200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_i</a:t>
            </a:r>
            <a:r>
              <a:rPr sz="1200" spc="-20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n</a:t>
            </a:r>
            <a:r>
              <a:rPr sz="1200" spc="-25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1200" spc="-10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200" spc="-40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1200" spc="-15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at</a:t>
            </a:r>
            <a:r>
              <a:rPr sz="1200" spc="-10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200" spc="-15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n</a:t>
            </a:r>
            <a:r>
              <a:rPr sz="1200" spc="-10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eo/</a:t>
            </a:r>
            <a:r>
              <a:rPr sz="1200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i</a:t>
            </a:r>
            <a:r>
              <a:rPr sz="1200" spc="-10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nd</a:t>
            </a:r>
            <a:r>
              <a:rPr sz="1200" spc="-20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200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x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02382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473482"/>
            <a:ext cx="2949067" cy="3384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62398" y="1142491"/>
            <a:ext cx="3986529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heavy" spc="-15" dirty="0">
                <a:solidFill>
                  <a:srgbClr val="006FC0"/>
                </a:solidFill>
                <a:latin typeface="Calibri"/>
                <a:cs typeface="Calibri"/>
              </a:rPr>
              <a:t>La</a:t>
            </a:r>
            <a:r>
              <a:rPr sz="2400" b="1" u="heavy" spc="-10" dirty="0">
                <a:solidFill>
                  <a:srgbClr val="006FC0"/>
                </a:solidFill>
                <a:latin typeface="Calibri"/>
                <a:cs typeface="Calibri"/>
              </a:rPr>
              <a:t> str</a:t>
            </a:r>
            <a:r>
              <a:rPr sz="2400" b="1" u="heavy" spc="-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u="heavy" spc="-1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u="heavy" spc="-2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u="heavy" spc="-15" dirty="0">
                <a:solidFill>
                  <a:srgbClr val="006FC0"/>
                </a:solidFill>
                <a:latin typeface="Calibri"/>
                <a:cs typeface="Calibri"/>
              </a:rPr>
              <a:t>ura</a:t>
            </a:r>
            <a:r>
              <a:rPr sz="2400" b="1" u="heavy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u="heavy" spc="-15" dirty="0">
                <a:solidFill>
                  <a:srgbClr val="006FC0"/>
                </a:solidFill>
                <a:latin typeface="Calibri"/>
                <a:cs typeface="Calibri"/>
              </a:rPr>
              <a:t>del</a:t>
            </a:r>
            <a:r>
              <a:rPr sz="2400" b="1" u="heavy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u="heavy" spc="-20" dirty="0">
                <a:solidFill>
                  <a:srgbClr val="006FC0"/>
                </a:solidFill>
                <a:latin typeface="Calibri"/>
                <a:cs typeface="Calibri"/>
              </a:rPr>
              <a:t>Corso </a:t>
            </a:r>
            <a:r>
              <a:rPr sz="2400" b="1" u="heavy" spc="-10" dirty="0">
                <a:solidFill>
                  <a:srgbClr val="006FC0"/>
                </a:solidFill>
                <a:latin typeface="Calibri"/>
                <a:cs typeface="Calibri"/>
              </a:rPr>
              <a:t>di</a:t>
            </a:r>
            <a:r>
              <a:rPr sz="2400" b="1" u="heavy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u="heavy" dirty="0">
                <a:solidFill>
                  <a:srgbClr val="006FC0"/>
                </a:solidFill>
                <a:latin typeface="Calibri"/>
                <a:cs typeface="Calibri"/>
              </a:rPr>
              <a:t>Laure</a:t>
            </a:r>
            <a:r>
              <a:rPr sz="2400" b="1" u="heavy" spc="-1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51909" y="4574324"/>
            <a:ext cx="2743199" cy="15841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50177" y="228564"/>
            <a:ext cx="210058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i="1" spc="-75" dirty="0">
                <a:solidFill>
                  <a:srgbClr val="006FC0"/>
                </a:solidFill>
                <a:latin typeface="Segoe Script"/>
                <a:cs typeface="Segoe Script"/>
              </a:rPr>
              <a:t>o</a:t>
            </a:r>
            <a:r>
              <a:rPr sz="1900" i="1" spc="-50" dirty="0">
                <a:solidFill>
                  <a:srgbClr val="006FC0"/>
                </a:solidFill>
                <a:latin typeface="Segoe Script"/>
                <a:cs typeface="Segoe Script"/>
              </a:rPr>
              <a:t>f</a:t>
            </a:r>
            <a:r>
              <a:rPr sz="1900" i="1" spc="-60" dirty="0">
                <a:solidFill>
                  <a:srgbClr val="006FC0"/>
                </a:solidFill>
                <a:latin typeface="Segoe Script"/>
                <a:cs typeface="Segoe Script"/>
              </a:rPr>
              <a:t>fe</a:t>
            </a:r>
            <a:r>
              <a:rPr sz="1900" i="1" spc="-55" dirty="0">
                <a:solidFill>
                  <a:srgbClr val="006FC0"/>
                </a:solidFill>
                <a:latin typeface="Segoe Script"/>
                <a:cs typeface="Segoe Script"/>
              </a:rPr>
              <a:t>r</a:t>
            </a:r>
            <a:r>
              <a:rPr sz="1900" i="1" spc="-50" dirty="0">
                <a:solidFill>
                  <a:srgbClr val="006FC0"/>
                </a:solidFill>
                <a:latin typeface="Segoe Script"/>
                <a:cs typeface="Segoe Script"/>
              </a:rPr>
              <a:t>t</a:t>
            </a:r>
            <a:r>
              <a:rPr sz="1900" i="1" spc="-75" dirty="0">
                <a:solidFill>
                  <a:srgbClr val="006FC0"/>
                </a:solidFill>
                <a:latin typeface="Segoe Script"/>
                <a:cs typeface="Segoe Script"/>
              </a:rPr>
              <a:t>a</a:t>
            </a:r>
            <a:r>
              <a:rPr sz="1900" i="1" spc="-60" dirty="0">
                <a:solidFill>
                  <a:srgbClr val="006FC0"/>
                </a:solidFill>
                <a:latin typeface="Segoe Script"/>
                <a:cs typeface="Segoe Script"/>
              </a:rPr>
              <a:t> </a:t>
            </a:r>
            <a:r>
              <a:rPr sz="1900" i="1" spc="-55" dirty="0">
                <a:solidFill>
                  <a:srgbClr val="006FC0"/>
                </a:solidFill>
                <a:latin typeface="Segoe Script"/>
                <a:cs typeface="Segoe Script"/>
              </a:rPr>
              <a:t>f</a:t>
            </a:r>
            <a:r>
              <a:rPr sz="1900" i="1" spc="-65" dirty="0">
                <a:solidFill>
                  <a:srgbClr val="006FC0"/>
                </a:solidFill>
                <a:latin typeface="Segoe Script"/>
                <a:cs typeface="Segoe Script"/>
              </a:rPr>
              <a:t>o</a:t>
            </a:r>
            <a:r>
              <a:rPr sz="1900" i="1" spc="-70" dirty="0">
                <a:solidFill>
                  <a:srgbClr val="006FC0"/>
                </a:solidFill>
                <a:latin typeface="Segoe Script"/>
                <a:cs typeface="Segoe Script"/>
              </a:rPr>
              <a:t>rmati</a:t>
            </a:r>
            <a:r>
              <a:rPr sz="1900" i="1" spc="-80" dirty="0">
                <a:solidFill>
                  <a:srgbClr val="006FC0"/>
                </a:solidFill>
                <a:latin typeface="Segoe Script"/>
                <a:cs typeface="Segoe Script"/>
              </a:rPr>
              <a:t>v</a:t>
            </a:r>
            <a:r>
              <a:rPr sz="1900" i="1" spc="-75" dirty="0">
                <a:solidFill>
                  <a:srgbClr val="006FC0"/>
                </a:solidFill>
                <a:latin typeface="Segoe Script"/>
                <a:cs typeface="Segoe Script"/>
              </a:rPr>
              <a:t>a</a:t>
            </a:r>
            <a:endParaRPr sz="1900">
              <a:latin typeface="Segoe Script"/>
              <a:cs typeface="Segoe Scrip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6334" y="202581"/>
            <a:ext cx="877133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080">
              <a:lnSpc>
                <a:spcPct val="100000"/>
              </a:lnSpc>
              <a:spcBef>
                <a:spcPts val="400"/>
              </a:spcBef>
            </a:pPr>
            <a:r>
              <a:rPr sz="1600" b="1" spc="-10" dirty="0" err="1" smtClean="0">
                <a:solidFill>
                  <a:srgbClr val="006FC0"/>
                </a:solidFill>
                <a:latin typeface="Arial"/>
                <a:cs typeface="Arial"/>
              </a:rPr>
              <a:t>valori</a:t>
            </a:r>
            <a:r>
              <a:rPr sz="1600" b="1" spc="-5" dirty="0" err="1" smtClean="0">
                <a:solidFill>
                  <a:srgbClr val="006FC0"/>
                </a:solidFill>
                <a:latin typeface="Arial"/>
                <a:cs typeface="Arial"/>
              </a:rPr>
              <a:t>z</a:t>
            </a:r>
            <a:r>
              <a:rPr sz="1600" b="1" spc="-10" dirty="0" err="1" smtClean="0">
                <a:solidFill>
                  <a:srgbClr val="006FC0"/>
                </a:solidFill>
                <a:latin typeface="Arial"/>
                <a:cs typeface="Arial"/>
              </a:rPr>
              <a:t>zazio</a:t>
            </a:r>
            <a:r>
              <a:rPr sz="1600" b="1" spc="-20" dirty="0" err="1" smtClean="0">
                <a:solidFill>
                  <a:srgbClr val="006FC0"/>
                </a:solidFill>
                <a:latin typeface="Arial"/>
                <a:cs typeface="Arial"/>
              </a:rPr>
              <a:t>n</a:t>
            </a:r>
            <a:r>
              <a:rPr sz="1600" b="1" spc="-10" dirty="0" err="1" smtClean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600" b="1" spc="30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600" b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ges</a:t>
            </a:r>
            <a:r>
              <a:rPr sz="1600" b="1" spc="-15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io</a:t>
            </a:r>
            <a:r>
              <a:rPr sz="1600" b="1" spc="-20" dirty="0">
                <a:solidFill>
                  <a:srgbClr val="006FC0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600" b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del</a:t>
            </a:r>
            <a:r>
              <a:rPr sz="16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pa</a:t>
            </a:r>
            <a:r>
              <a:rPr sz="1600" b="1" spc="-20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rimo</a:t>
            </a:r>
            <a:r>
              <a:rPr sz="1600" b="1" spc="-20" dirty="0">
                <a:solidFill>
                  <a:srgbClr val="006FC0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io</a:t>
            </a:r>
            <a:r>
              <a:rPr sz="1600" b="1" spc="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1600" b="1" spc="-20" dirty="0">
                <a:solidFill>
                  <a:srgbClr val="006FC0"/>
                </a:solidFill>
                <a:latin typeface="Arial"/>
                <a:cs typeface="Arial"/>
              </a:rPr>
              <a:t>u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ristico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5170" y="504164"/>
            <a:ext cx="422059" cy="4461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59682" y="6612508"/>
            <a:ext cx="471678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ht</a:t>
            </a:r>
            <a:r>
              <a:rPr sz="1200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t</a:t>
            </a:r>
            <a:r>
              <a:rPr sz="1200" spc="-10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p</a:t>
            </a:r>
            <a:r>
              <a:rPr sz="1200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://</a:t>
            </a:r>
            <a:r>
              <a:rPr sz="1200" spc="-10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ww</a:t>
            </a:r>
            <a:r>
              <a:rPr sz="1200" spc="-80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w</a:t>
            </a:r>
            <a:r>
              <a:rPr sz="1200" spc="-5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.dises.</a:t>
            </a:r>
            <a:r>
              <a:rPr sz="1200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unisa</a:t>
            </a:r>
            <a:r>
              <a:rPr sz="1200" spc="-10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.</a:t>
            </a:r>
            <a:r>
              <a:rPr sz="1200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it/</a:t>
            </a:r>
            <a:r>
              <a:rPr sz="1200" spc="-10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d</a:t>
            </a:r>
            <a:r>
              <a:rPr sz="1200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i</a:t>
            </a:r>
            <a:r>
              <a:rPr sz="1200" spc="-10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d</a:t>
            </a:r>
            <a:r>
              <a:rPr sz="1200" spc="-15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a</a:t>
            </a:r>
            <a:r>
              <a:rPr sz="1200" spc="-20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t</a:t>
            </a:r>
            <a:r>
              <a:rPr sz="1200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t</a:t>
            </a:r>
            <a:r>
              <a:rPr sz="1200" spc="-15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i</a:t>
            </a:r>
            <a:r>
              <a:rPr sz="1200" spc="-20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c</a:t>
            </a:r>
            <a:r>
              <a:rPr sz="1200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a2</a:t>
            </a:r>
            <a:r>
              <a:rPr sz="1200" spc="-20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/c</a:t>
            </a:r>
            <a:r>
              <a:rPr sz="1200" spc="-5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o</a:t>
            </a:r>
            <a:r>
              <a:rPr sz="1200" spc="-25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r</a:t>
            </a:r>
            <a:r>
              <a:rPr sz="1200" spc="-5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si_</a:t>
            </a:r>
            <a:r>
              <a:rPr sz="1200" spc="-15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s</a:t>
            </a:r>
            <a:r>
              <a:rPr sz="1200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tudio/la</a:t>
            </a:r>
            <a:r>
              <a:rPr sz="1200" spc="-10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u</a:t>
            </a:r>
            <a:r>
              <a:rPr sz="1200" spc="-25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r</a:t>
            </a:r>
            <a:r>
              <a:rPr sz="1200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ea_i</a:t>
            </a:r>
            <a:r>
              <a:rPr sz="1200" spc="-20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nt</a:t>
            </a:r>
            <a:r>
              <a:rPr sz="1200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e</a:t>
            </a:r>
            <a:r>
              <a:rPr sz="1200" spc="-35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r</a:t>
            </a:r>
            <a:r>
              <a:rPr sz="1200" spc="-15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a</a:t>
            </a:r>
            <a:r>
              <a:rPr sz="1200" spc="-10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t</a:t>
            </a:r>
            <a:r>
              <a:rPr sz="1200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e</a:t>
            </a:r>
            <a:r>
              <a:rPr sz="1200" spc="-10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n</a:t>
            </a:r>
            <a:r>
              <a:rPr sz="1200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eo</a:t>
            </a:r>
            <a:r>
              <a:rPr sz="1200" spc="-10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/</a:t>
            </a:r>
            <a:r>
              <a:rPr sz="1200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i</a:t>
            </a:r>
            <a:r>
              <a:rPr sz="1200" spc="-10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nd</a:t>
            </a:r>
            <a:r>
              <a:rPr sz="1200" spc="-15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e</a:t>
            </a:r>
            <a:r>
              <a:rPr sz="1200" dirty="0">
                <a:solidFill>
                  <a:srgbClr val="009ED5"/>
                </a:solidFill>
                <a:latin typeface="Calibri"/>
                <a:cs typeface="Calibri"/>
                <a:hlinkClick r:id="rId7"/>
              </a:rPr>
              <a:t>x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127057" y="1628775"/>
          <a:ext cx="5325617" cy="2746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4743"/>
                <a:gridCol w="1561676"/>
                <a:gridCol w="889198"/>
              </a:tblGrid>
              <a:tr h="469264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451484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N°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Esami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CFU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</a:tr>
              <a:tr h="466851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nseg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ame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181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esami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55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nseg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ame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iz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z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181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6 esami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60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nsegname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af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181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 e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ami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</a:tr>
              <a:tr h="45250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nseg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ame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scel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181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 esami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</a:tr>
              <a:tr h="35179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ocin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16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-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ale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16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-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6305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6313" y="228564"/>
            <a:ext cx="177355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i="1" spc="-70" dirty="0">
                <a:latin typeface="Segoe Script"/>
                <a:cs typeface="Segoe Script"/>
              </a:rPr>
              <a:t>Tes</a:t>
            </a:r>
            <a:r>
              <a:rPr sz="1900" i="1" spc="-45" dirty="0">
                <a:latin typeface="Segoe Script"/>
                <a:cs typeface="Segoe Script"/>
              </a:rPr>
              <a:t>t</a:t>
            </a:r>
            <a:r>
              <a:rPr sz="1900" i="1" spc="-30" dirty="0">
                <a:latin typeface="Segoe Script"/>
                <a:cs typeface="Segoe Script"/>
              </a:rPr>
              <a:t> </a:t>
            </a:r>
            <a:r>
              <a:rPr sz="1900" i="1" spc="-90" dirty="0">
                <a:latin typeface="Segoe Script"/>
                <a:cs typeface="Segoe Script"/>
              </a:rPr>
              <a:t>d</a:t>
            </a:r>
            <a:r>
              <a:rPr sz="1900" i="1" spc="-55" dirty="0">
                <a:latin typeface="Segoe Script"/>
                <a:cs typeface="Segoe Script"/>
              </a:rPr>
              <a:t>i</a:t>
            </a:r>
            <a:r>
              <a:rPr sz="1900" i="1" spc="-40" dirty="0">
                <a:latin typeface="Segoe Script"/>
                <a:cs typeface="Segoe Script"/>
              </a:rPr>
              <a:t> </a:t>
            </a:r>
            <a:r>
              <a:rPr sz="1900" i="1" spc="-65" dirty="0">
                <a:latin typeface="Segoe Script"/>
                <a:cs typeface="Segoe Script"/>
              </a:rPr>
              <a:t>acce</a:t>
            </a:r>
            <a:r>
              <a:rPr sz="1900" i="1" spc="-45" dirty="0">
                <a:latin typeface="Segoe Script"/>
                <a:cs typeface="Segoe Script"/>
              </a:rPr>
              <a:t>s</a:t>
            </a:r>
            <a:r>
              <a:rPr sz="1900" i="1" spc="-60" dirty="0">
                <a:latin typeface="Segoe Script"/>
                <a:cs typeface="Segoe Script"/>
              </a:rPr>
              <a:t>so</a:t>
            </a:r>
            <a:endParaRPr sz="1900">
              <a:latin typeface="Segoe Script"/>
              <a:cs typeface="Segoe Scrip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6129" y="4154170"/>
            <a:ext cx="616966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-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omp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ende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b="1" spc="-165" dirty="0">
                <a:latin typeface="Calibri"/>
                <a:cs typeface="Calibri"/>
              </a:rPr>
              <a:t>T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spc="-20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sc</a:t>
            </a:r>
            <a:r>
              <a:rPr sz="2000" b="1" spc="-5" dirty="0">
                <a:latin typeface="Calibri"/>
                <a:cs typeface="Calibri"/>
              </a:rPr>
              <a:t>ri</a:t>
            </a:r>
            <a:r>
              <a:rPr sz="2000" b="1" spc="-30" dirty="0">
                <a:latin typeface="Calibri"/>
                <a:cs typeface="Calibri"/>
              </a:rPr>
              <a:t>t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o</a:t>
            </a:r>
            <a:endParaRPr sz="2000" dirty="0">
              <a:latin typeface="Calibri"/>
              <a:cs typeface="Calibri"/>
            </a:endParaRPr>
          </a:p>
          <a:p>
            <a:pPr marR="111760"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e un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olloquio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le </a:t>
            </a:r>
            <a:r>
              <a:rPr sz="2000" b="1" spc="-5" dirty="0">
                <a:latin typeface="Calibri"/>
                <a:cs typeface="Calibri"/>
              </a:rPr>
              <a:t>moti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z</a:t>
            </a:r>
            <a:r>
              <a:rPr sz="2000" b="1" spc="-10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onale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31086" y="428586"/>
            <a:ext cx="955814" cy="945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01444" y="1147444"/>
            <a:ext cx="4979670" cy="75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329" marR="5080" indent="-215265">
              <a:lnSpc>
                <a:spcPct val="100000"/>
              </a:lnSpc>
            </a:pPr>
            <a:r>
              <a:rPr sz="2600" b="1" i="1" dirty="0">
                <a:latin typeface="Calibri"/>
                <a:cs typeface="Calibri"/>
              </a:rPr>
              <a:t>Laurea</a:t>
            </a:r>
            <a:r>
              <a:rPr sz="2600" b="1" i="1" spc="-10" dirty="0">
                <a:latin typeface="Calibri"/>
                <a:cs typeface="Calibri"/>
              </a:rPr>
              <a:t> </a:t>
            </a:r>
            <a:r>
              <a:rPr sz="2600" b="1" i="1" dirty="0">
                <a:latin typeface="Calibri"/>
                <a:cs typeface="Calibri"/>
              </a:rPr>
              <a:t>in</a:t>
            </a:r>
            <a:r>
              <a:rPr sz="2600" b="1" i="1" spc="-10" dirty="0">
                <a:latin typeface="Calibri"/>
                <a:cs typeface="Calibri"/>
              </a:rPr>
              <a:t> </a:t>
            </a:r>
            <a:r>
              <a:rPr sz="2600" b="1" i="1" spc="-3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i="1" spc="-3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i="1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600" b="1" i="1" spc="-1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600" b="1" i="1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600" b="1" i="1" spc="-1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600" b="1" i="1" dirty="0">
                <a:solidFill>
                  <a:srgbClr val="006FC0"/>
                </a:solidFill>
                <a:latin typeface="Calibri"/>
                <a:cs typeface="Calibri"/>
              </a:rPr>
              <a:t>ia</a:t>
            </a:r>
            <a:r>
              <a:rPr sz="2600" b="1" i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i="1" spc="-14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600" b="1" i="1" dirty="0">
                <a:solidFill>
                  <a:srgbClr val="006FC0"/>
                </a:solidFill>
                <a:latin typeface="Calibri"/>
                <a:cs typeface="Calibri"/>
              </a:rPr>
              <a:t>alo</a:t>
            </a:r>
            <a:r>
              <a:rPr sz="2600" b="1" i="1" spc="-1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600" b="1" i="1" dirty="0">
                <a:solidFill>
                  <a:srgbClr val="006FC0"/>
                </a:solidFill>
                <a:latin typeface="Calibri"/>
                <a:cs typeface="Calibri"/>
              </a:rPr>
              <a:t>iz</a:t>
            </a:r>
            <a:r>
              <a:rPr sz="2600" b="1" i="1" spc="-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600" b="1" i="1" dirty="0">
                <a:solidFill>
                  <a:srgbClr val="006FC0"/>
                </a:solidFill>
                <a:latin typeface="Calibri"/>
                <a:cs typeface="Calibri"/>
              </a:rPr>
              <a:t>azio</a:t>
            </a:r>
            <a:r>
              <a:rPr sz="2600" b="1" i="1" spc="-1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600" b="1" i="1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i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i="1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2600" b="1" i="1" spc="-5" dirty="0">
                <a:solidFill>
                  <a:srgbClr val="006FC0"/>
                </a:solidFill>
                <a:latin typeface="Calibri"/>
                <a:cs typeface="Calibri"/>
              </a:rPr>
              <a:t>Ge</a:t>
            </a:r>
            <a:r>
              <a:rPr sz="2600" b="1" i="1" spc="-3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i="1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i="1" spc="-1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i="1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600" b="1" i="1" spc="-1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600" b="1" i="1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2600" b="1" i="1" spc="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600" b="1" i="1" spc="-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i="1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600" b="1" i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i="1" spc="-3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600" b="1" i="1" dirty="0">
                <a:solidFill>
                  <a:srgbClr val="006FC0"/>
                </a:solidFill>
                <a:latin typeface="Calibri"/>
                <a:cs typeface="Calibri"/>
              </a:rPr>
              <a:t>atri</a:t>
            </a:r>
            <a:r>
              <a:rPr sz="2600" b="1" i="1" spc="-1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600" b="1" i="1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600" b="1" i="1" spc="-1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600" b="1" i="1" dirty="0">
                <a:solidFill>
                  <a:srgbClr val="006FC0"/>
                </a:solidFill>
                <a:latin typeface="Calibri"/>
                <a:cs typeface="Calibri"/>
              </a:rPr>
              <a:t>io </a:t>
            </a:r>
            <a:r>
              <a:rPr sz="2600" b="1" i="1" spc="-9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i="1" spc="-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600" b="1" i="1" spc="-1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600" b="1" i="1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i="1" spc="-3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i="1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i="1" spc="-1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i="1" spc="-3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i="1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70726" y="6609156"/>
            <a:ext cx="23177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-15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ht</a:t>
            </a:r>
            <a:r>
              <a:rPr sz="1400" i="1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tp</a:t>
            </a:r>
            <a:r>
              <a:rPr sz="1400" i="1" spc="-10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:</a:t>
            </a:r>
            <a:r>
              <a:rPr sz="1400" i="1" spc="-5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//</a:t>
            </a:r>
            <a:r>
              <a:rPr sz="1400" i="1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w</a:t>
            </a:r>
            <a:r>
              <a:rPr sz="1400" i="1" spc="5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w</a:t>
            </a:r>
            <a:r>
              <a:rPr sz="1400" i="1" spc="-60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w</a:t>
            </a:r>
            <a:r>
              <a:rPr sz="1400" i="1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.</a:t>
            </a:r>
            <a:r>
              <a:rPr sz="1400" i="1" spc="-5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di</a:t>
            </a:r>
            <a:r>
              <a:rPr sz="1400" i="1" spc="5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s</a:t>
            </a:r>
            <a:r>
              <a:rPr sz="1400" i="1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400" i="1" spc="5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s</a:t>
            </a:r>
            <a:r>
              <a:rPr sz="1400" i="1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.</a:t>
            </a:r>
            <a:r>
              <a:rPr sz="1400" i="1" spc="-5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unisa</a:t>
            </a:r>
            <a:r>
              <a:rPr sz="1400" i="1" spc="5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.</a:t>
            </a:r>
            <a:r>
              <a:rPr sz="1400" i="1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it</a:t>
            </a:r>
            <a:r>
              <a:rPr sz="1400" i="1" spc="-10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/</a:t>
            </a:r>
            <a:r>
              <a:rPr sz="1400" i="1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ind</a:t>
            </a:r>
            <a:r>
              <a:rPr sz="1400" i="1" spc="-30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400" i="1" dirty="0">
                <a:solidFill>
                  <a:srgbClr val="009ED5"/>
                </a:solidFill>
                <a:latin typeface="Calibri"/>
                <a:cs typeface="Calibri"/>
                <a:hlinkClick r:id="rId5"/>
              </a:rPr>
              <a:t>x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1600" y="2694685"/>
            <a:ext cx="6264910" cy="432434"/>
          </a:xfrm>
          <a:prstGeom prst="rect">
            <a:avLst/>
          </a:prstGeom>
          <a:ln w="19050">
            <a:solidFill>
              <a:srgbClr val="6F2F9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ct val="100000"/>
              </a:lnSpc>
              <a:tabLst>
                <a:tab pos="4089400" algn="l"/>
              </a:tabLst>
            </a:pP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P</a:t>
            </a:r>
            <a:r>
              <a:rPr sz="2400" b="1" spc="-30" dirty="0">
                <a:solidFill>
                  <a:srgbClr val="6F2F9F"/>
                </a:solidFill>
                <a:latin typeface="Calibri"/>
                <a:cs typeface="Calibri"/>
              </a:rPr>
              <a:t>r</a:t>
            </a:r>
            <a:r>
              <a:rPr sz="2400" b="1" spc="-25" dirty="0">
                <a:solidFill>
                  <a:srgbClr val="6F2F9F"/>
                </a:solidFill>
                <a:latin typeface="Calibri"/>
                <a:cs typeface="Calibri"/>
              </a:rPr>
              <a:t>o</a:t>
            </a:r>
            <a:r>
              <a:rPr sz="2400" b="1" spc="-35" dirty="0">
                <a:solidFill>
                  <a:srgbClr val="6F2F9F"/>
                </a:solidFill>
                <a:latin typeface="Calibri"/>
                <a:cs typeface="Calibri"/>
              </a:rPr>
              <a:t>v</a:t>
            </a:r>
            <a:r>
              <a:rPr sz="2400" b="1" spc="-15" dirty="0">
                <a:solidFill>
                  <a:srgbClr val="6F2F9F"/>
                </a:solidFill>
                <a:latin typeface="Calibri"/>
                <a:cs typeface="Calibri"/>
              </a:rPr>
              <a:t>a </a:t>
            </a: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di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acc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es</a:t>
            </a:r>
            <a:r>
              <a:rPr sz="2400" b="1" spc="5" dirty="0">
                <a:solidFill>
                  <a:srgbClr val="6F2F9F"/>
                </a:solidFill>
                <a:latin typeface="Calibri"/>
                <a:cs typeface="Calibri"/>
              </a:rPr>
              <a:t>s</a:t>
            </a:r>
            <a:r>
              <a:rPr sz="2400" b="1" spc="-15" dirty="0">
                <a:solidFill>
                  <a:srgbClr val="6F2F9F"/>
                </a:solidFill>
                <a:latin typeface="Calibri"/>
                <a:cs typeface="Calibri"/>
              </a:rPr>
              <a:t>o</a:t>
            </a:r>
            <a:r>
              <a:rPr sz="2400" b="1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in </a:t>
            </a:r>
            <a:r>
              <a:rPr sz="2400" b="1" spc="-25" dirty="0">
                <a:solidFill>
                  <a:srgbClr val="6F2F9F"/>
                </a:solidFill>
                <a:latin typeface="Calibri"/>
                <a:cs typeface="Calibri"/>
              </a:rPr>
              <a:t>p</a:t>
            </a:r>
            <a:r>
              <a:rPr sz="2400" b="1" spc="-30" dirty="0">
                <a:solidFill>
                  <a:srgbClr val="6F2F9F"/>
                </a:solidFill>
                <a:latin typeface="Calibri"/>
                <a:cs typeface="Calibri"/>
              </a:rPr>
              <a:t>r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es</a:t>
            </a:r>
            <a:r>
              <a:rPr sz="2400" b="1" spc="5" dirty="0">
                <a:solidFill>
                  <a:srgbClr val="6F2F9F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n</a:t>
            </a:r>
            <a:r>
              <a:rPr sz="2400" b="1" spc="-35" dirty="0">
                <a:solidFill>
                  <a:srgbClr val="6F2F9F"/>
                </a:solidFill>
                <a:latin typeface="Calibri"/>
                <a:cs typeface="Calibri"/>
              </a:rPr>
              <a:t>z</a:t>
            </a:r>
            <a:r>
              <a:rPr sz="2400" b="1" spc="-15" dirty="0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di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	</a:t>
            </a:r>
            <a:r>
              <a:rPr sz="2400" b="1" spc="-20" dirty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i</a:t>
            </a:r>
            <a:r>
              <a:rPr sz="2400" b="1" spc="-25" dirty="0">
                <a:solidFill>
                  <a:srgbClr val="6F2F9F"/>
                </a:solidFill>
                <a:latin typeface="Calibri"/>
                <a:cs typeface="Calibri"/>
              </a:rPr>
              <a:t>p</a:t>
            </a:r>
            <a:r>
              <a:rPr sz="2400" b="1" spc="-15" dirty="0">
                <a:solidFill>
                  <a:srgbClr val="6F2F9F"/>
                </a:solidFill>
                <a:latin typeface="Calibri"/>
                <a:cs typeface="Calibri"/>
              </a:rPr>
              <a:t>o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 s</a:t>
            </a:r>
            <a:r>
              <a:rPr sz="2400" b="1" spc="5" dirty="0">
                <a:solidFill>
                  <a:srgbClr val="6F2F9F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l</a:t>
            </a:r>
            <a:r>
              <a:rPr sz="2400" b="1" spc="-15" dirty="0">
                <a:solidFill>
                  <a:srgbClr val="6F2F9F"/>
                </a:solidFill>
                <a:latin typeface="Calibri"/>
                <a:cs typeface="Calibri"/>
              </a:rPr>
              <a:t>e</a:t>
            </a:r>
            <a:r>
              <a:rPr sz="2400" b="1" spc="-40" dirty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2400" b="1" spc="-20" dirty="0">
                <a:solidFill>
                  <a:srgbClr val="6F2F9F"/>
                </a:solidFill>
                <a:latin typeface="Calibri"/>
                <a:cs typeface="Calibri"/>
              </a:rPr>
              <a:t>iv</a:t>
            </a:r>
            <a:r>
              <a:rPr sz="2400" b="1" spc="-15" dirty="0">
                <a:solidFill>
                  <a:srgbClr val="6F2F9F"/>
                </a:solidFill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711199"/>
            <a:ext cx="8991601" cy="543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54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967999"/>
            <a:ext cx="8486776" cy="492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13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359</Words>
  <Application>Microsoft Office PowerPoint</Application>
  <PresentationFormat>Presentazione su schermo (4:3)</PresentationFormat>
  <Paragraphs>89</Paragraphs>
  <Slides>15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Segoe Script</vt:lpstr>
      <vt:lpstr>Tempus Sans ITC</vt:lpstr>
      <vt:lpstr>Times New Roman</vt:lpstr>
      <vt:lpstr>Office Theme</vt:lpstr>
      <vt:lpstr>Presentazione standard di PowerPoint</vt:lpstr>
      <vt:lpstr>unisaorienta dises</vt:lpstr>
      <vt:lpstr>Presentazione standard di PowerPoint</vt:lpstr>
      <vt:lpstr>valorizzazione e gestione del patrimonio turistico</vt:lpstr>
      <vt:lpstr>valorizzazione e gestione del patrimonio turistico</vt:lpstr>
      <vt:lpstr>valorizzazione e gestione del patrimonio turistico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asus1</dc:creator>
  <cp:lastModifiedBy>Fabio Carlucci</cp:lastModifiedBy>
  <cp:revision>7</cp:revision>
  <dcterms:created xsi:type="dcterms:W3CDTF">2017-01-13T17:21:25Z</dcterms:created>
  <dcterms:modified xsi:type="dcterms:W3CDTF">2017-01-15T19:52:54Z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2016-05-13T00:00:00Z</vt:filetime>
  </property>
  <property fmtid="{D5CDD505-2E9C-101B-9397-08002B2CF9AE}" pid="3" name="LastSaved">
    <vt:filetime>2017-01-13T00:00:00Z</vt:filetime>
  </property>
</Properties>
</file>